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Orta Stil 1 - Vurgu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1A94E5-32EC-4ADB-A3E2-72438AE31C28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F5E3CF4-8BD0-43B1-B4C3-99041FBF9205}">
      <dgm:prSet phldrT="[Metin]"/>
      <dgm:spPr/>
      <dgm:t>
        <a:bodyPr/>
        <a:lstStyle/>
        <a:p>
          <a:r>
            <a:rPr lang="tr-TR" dirty="0" smtClean="0">
              <a:latin typeface="Times New Roman" pitchFamily="18" charset="0"/>
              <a:cs typeface="Times New Roman" pitchFamily="18" charset="0"/>
            </a:rPr>
            <a:t>LGS</a:t>
          </a:r>
          <a:endParaRPr lang="tr-TR" dirty="0">
            <a:latin typeface="Times New Roman" pitchFamily="18" charset="0"/>
            <a:cs typeface="Times New Roman" pitchFamily="18" charset="0"/>
          </a:endParaRPr>
        </a:p>
      </dgm:t>
    </dgm:pt>
    <dgm:pt modelId="{83D641EE-A58F-44AD-8BFE-864B99357EB4}" type="parTrans" cxnId="{1FF48063-4C58-4EFC-BCDF-D83F47EEF53B}">
      <dgm:prSet/>
      <dgm:spPr/>
      <dgm:t>
        <a:bodyPr/>
        <a:lstStyle/>
        <a:p>
          <a:endParaRPr lang="tr-TR"/>
        </a:p>
      </dgm:t>
    </dgm:pt>
    <dgm:pt modelId="{FCF78A2A-E82F-4127-8F12-5FBF947A3FCA}" type="sibTrans" cxnId="{1FF48063-4C58-4EFC-BCDF-D83F47EEF53B}">
      <dgm:prSet/>
      <dgm:spPr/>
      <dgm:t>
        <a:bodyPr/>
        <a:lstStyle/>
        <a:p>
          <a:endParaRPr lang="tr-TR"/>
        </a:p>
      </dgm:t>
    </dgm:pt>
    <dgm:pt modelId="{094CD3B8-C85D-4A44-A1E7-0DB855FE0D2A}">
      <dgm:prSet phldrT="[Metin]"/>
      <dgm:spPr/>
      <dgm:t>
        <a:bodyPr/>
        <a:lstStyle/>
        <a:p>
          <a:r>
            <a:rPr lang="tr-TR" dirty="0" smtClean="0">
              <a:latin typeface="Times New Roman" pitchFamily="18" charset="0"/>
              <a:cs typeface="Times New Roman" pitchFamily="18" charset="0"/>
            </a:rPr>
            <a:t>SÖZEL</a:t>
          </a:r>
        </a:p>
        <a:p>
          <a:r>
            <a:rPr lang="tr-TR" dirty="0" smtClean="0">
              <a:latin typeface="Times New Roman" pitchFamily="18" charset="0"/>
              <a:cs typeface="Times New Roman" pitchFamily="18" charset="0"/>
            </a:rPr>
            <a:t>OTURUM</a:t>
          </a:r>
          <a:endParaRPr lang="tr-TR" dirty="0">
            <a:latin typeface="Times New Roman" pitchFamily="18" charset="0"/>
            <a:cs typeface="Times New Roman" pitchFamily="18" charset="0"/>
          </a:endParaRPr>
        </a:p>
      </dgm:t>
    </dgm:pt>
    <dgm:pt modelId="{05F6BFFF-5E15-4DE0-BD5B-E836C08D7A4B}" type="parTrans" cxnId="{A07228E2-D577-4DD4-9783-C4E5BD5F083C}">
      <dgm:prSet/>
      <dgm:spPr/>
      <dgm:t>
        <a:bodyPr/>
        <a:lstStyle/>
        <a:p>
          <a:endParaRPr lang="tr-TR"/>
        </a:p>
      </dgm:t>
    </dgm:pt>
    <dgm:pt modelId="{449CEB98-0D4D-40F2-97CE-274803089DEF}" type="sibTrans" cxnId="{A07228E2-D577-4DD4-9783-C4E5BD5F083C}">
      <dgm:prSet/>
      <dgm:spPr/>
      <dgm:t>
        <a:bodyPr/>
        <a:lstStyle/>
        <a:p>
          <a:endParaRPr lang="tr-TR"/>
        </a:p>
      </dgm:t>
    </dgm:pt>
    <dgm:pt modelId="{22294F80-DA21-421D-8A5B-E03B0010ACFE}">
      <dgm:prSet phldrT="[Metin]"/>
      <dgm:spPr/>
      <dgm:t>
        <a:bodyPr/>
        <a:lstStyle/>
        <a:p>
          <a:r>
            <a:rPr lang="tr-TR" dirty="0" smtClean="0">
              <a:latin typeface="Times New Roman" pitchFamily="18" charset="0"/>
              <a:cs typeface="Times New Roman" pitchFamily="18" charset="0"/>
            </a:rPr>
            <a:t>SAYISAL OTURUM</a:t>
          </a:r>
          <a:endParaRPr lang="tr-TR" dirty="0">
            <a:latin typeface="Times New Roman" pitchFamily="18" charset="0"/>
            <a:cs typeface="Times New Roman" pitchFamily="18" charset="0"/>
          </a:endParaRPr>
        </a:p>
      </dgm:t>
    </dgm:pt>
    <dgm:pt modelId="{08139732-63E3-43CD-96CD-ABAA3B636B45}" type="parTrans" cxnId="{80D2749F-8116-44FD-ABBE-E176F37459E4}">
      <dgm:prSet/>
      <dgm:spPr/>
      <dgm:t>
        <a:bodyPr/>
        <a:lstStyle/>
        <a:p>
          <a:endParaRPr lang="tr-TR"/>
        </a:p>
      </dgm:t>
    </dgm:pt>
    <dgm:pt modelId="{5E7C08FC-777C-4270-AA00-0923F2CA16AA}" type="sibTrans" cxnId="{80D2749F-8116-44FD-ABBE-E176F37459E4}">
      <dgm:prSet/>
      <dgm:spPr/>
      <dgm:t>
        <a:bodyPr/>
        <a:lstStyle/>
        <a:p>
          <a:endParaRPr lang="tr-TR"/>
        </a:p>
      </dgm:t>
    </dgm:pt>
    <dgm:pt modelId="{26281ACF-D2B2-4267-809C-D33EBABDFC59}" type="pres">
      <dgm:prSet presAssocID="{821A94E5-32EC-4ADB-A3E2-72438AE31C2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6983F16-C219-48EE-A360-CE370FE78603}" type="pres">
      <dgm:prSet presAssocID="{CF5E3CF4-8BD0-43B1-B4C3-99041FBF9205}" presName="boxAndChildren" presStyleCnt="0"/>
      <dgm:spPr/>
    </dgm:pt>
    <dgm:pt modelId="{7BF9B0AA-9E67-44EC-BFE2-3B07B6DE69F7}" type="pres">
      <dgm:prSet presAssocID="{CF5E3CF4-8BD0-43B1-B4C3-99041FBF9205}" presName="parentTextBox" presStyleLbl="node1" presStyleIdx="0" presStyleCnt="1"/>
      <dgm:spPr/>
      <dgm:t>
        <a:bodyPr/>
        <a:lstStyle/>
        <a:p>
          <a:endParaRPr lang="tr-TR"/>
        </a:p>
      </dgm:t>
    </dgm:pt>
    <dgm:pt modelId="{E2FEA4FD-88F9-4521-AA03-629E11BFC2C4}" type="pres">
      <dgm:prSet presAssocID="{CF5E3CF4-8BD0-43B1-B4C3-99041FBF9205}" presName="entireBox" presStyleLbl="node1" presStyleIdx="0" presStyleCnt="1" custLinFactNeighborX="1389" custLinFactNeighborY="7547"/>
      <dgm:spPr/>
      <dgm:t>
        <a:bodyPr/>
        <a:lstStyle/>
        <a:p>
          <a:endParaRPr lang="tr-TR"/>
        </a:p>
      </dgm:t>
    </dgm:pt>
    <dgm:pt modelId="{F310C174-7A46-4FBF-902C-F97C913EEC0F}" type="pres">
      <dgm:prSet presAssocID="{CF5E3CF4-8BD0-43B1-B4C3-99041FBF9205}" presName="descendantBox" presStyleCnt="0"/>
      <dgm:spPr/>
    </dgm:pt>
    <dgm:pt modelId="{FEE334A0-B2E7-4CC0-A2F4-99EE757C5F9B}" type="pres">
      <dgm:prSet presAssocID="{094CD3B8-C85D-4A44-A1E7-0DB855FE0D2A}" presName="childTextBox" presStyleLbl="fgAccFollowNode1" presStyleIdx="0" presStyleCnt="2" custScaleX="123217" custLinFactNeighborX="-776" custLinFactNeighborY="182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73EBB6F-0225-4349-9F1E-E6A3EEA8C360}" type="pres">
      <dgm:prSet presAssocID="{22294F80-DA21-421D-8A5B-E03B0010ACFE}" presName="childTextBox" presStyleLbl="fgAccFollowNode1" presStyleIdx="1" presStyleCnt="2" custScaleX="114842" custLinFactNeighborX="1825" custLinFactNeighborY="8794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EAC8343-8615-4E36-A23D-1C2B91AE4800}" type="presOf" srcId="{821A94E5-32EC-4ADB-A3E2-72438AE31C28}" destId="{26281ACF-D2B2-4267-809C-D33EBABDFC59}" srcOrd="0" destOrd="0" presId="urn:microsoft.com/office/officeart/2005/8/layout/process4"/>
    <dgm:cxn modelId="{1229B763-E1D1-4561-B6C5-A7BA12475134}" type="presOf" srcId="{094CD3B8-C85D-4A44-A1E7-0DB855FE0D2A}" destId="{FEE334A0-B2E7-4CC0-A2F4-99EE757C5F9B}" srcOrd="0" destOrd="0" presId="urn:microsoft.com/office/officeart/2005/8/layout/process4"/>
    <dgm:cxn modelId="{55583676-7385-48EC-BC21-8F67D5A7638C}" type="presOf" srcId="{CF5E3CF4-8BD0-43B1-B4C3-99041FBF9205}" destId="{7BF9B0AA-9E67-44EC-BFE2-3B07B6DE69F7}" srcOrd="0" destOrd="0" presId="urn:microsoft.com/office/officeart/2005/8/layout/process4"/>
    <dgm:cxn modelId="{80D2749F-8116-44FD-ABBE-E176F37459E4}" srcId="{CF5E3CF4-8BD0-43B1-B4C3-99041FBF9205}" destId="{22294F80-DA21-421D-8A5B-E03B0010ACFE}" srcOrd="1" destOrd="0" parTransId="{08139732-63E3-43CD-96CD-ABAA3B636B45}" sibTransId="{5E7C08FC-777C-4270-AA00-0923F2CA16AA}"/>
    <dgm:cxn modelId="{A07228E2-D577-4DD4-9783-C4E5BD5F083C}" srcId="{CF5E3CF4-8BD0-43B1-B4C3-99041FBF9205}" destId="{094CD3B8-C85D-4A44-A1E7-0DB855FE0D2A}" srcOrd="0" destOrd="0" parTransId="{05F6BFFF-5E15-4DE0-BD5B-E836C08D7A4B}" sibTransId="{449CEB98-0D4D-40F2-97CE-274803089DEF}"/>
    <dgm:cxn modelId="{9436FE0C-81DF-4145-A909-AAC795EE7EE8}" type="presOf" srcId="{22294F80-DA21-421D-8A5B-E03B0010ACFE}" destId="{673EBB6F-0225-4349-9F1E-E6A3EEA8C360}" srcOrd="0" destOrd="0" presId="urn:microsoft.com/office/officeart/2005/8/layout/process4"/>
    <dgm:cxn modelId="{F7F44F59-A074-4052-9A08-DAC578A3784E}" type="presOf" srcId="{CF5E3CF4-8BD0-43B1-B4C3-99041FBF9205}" destId="{E2FEA4FD-88F9-4521-AA03-629E11BFC2C4}" srcOrd="1" destOrd="0" presId="urn:microsoft.com/office/officeart/2005/8/layout/process4"/>
    <dgm:cxn modelId="{1FF48063-4C58-4EFC-BCDF-D83F47EEF53B}" srcId="{821A94E5-32EC-4ADB-A3E2-72438AE31C28}" destId="{CF5E3CF4-8BD0-43B1-B4C3-99041FBF9205}" srcOrd="0" destOrd="0" parTransId="{83D641EE-A58F-44AD-8BFE-864B99357EB4}" sibTransId="{FCF78A2A-E82F-4127-8F12-5FBF947A3FCA}"/>
    <dgm:cxn modelId="{FAB6FFA7-9E7C-448B-888D-5C66CB106901}" type="presParOf" srcId="{26281ACF-D2B2-4267-809C-D33EBABDFC59}" destId="{56983F16-C219-48EE-A360-CE370FE78603}" srcOrd="0" destOrd="0" presId="urn:microsoft.com/office/officeart/2005/8/layout/process4"/>
    <dgm:cxn modelId="{286A28EF-7C42-4042-B3CA-B1977647E98A}" type="presParOf" srcId="{56983F16-C219-48EE-A360-CE370FE78603}" destId="{7BF9B0AA-9E67-44EC-BFE2-3B07B6DE69F7}" srcOrd="0" destOrd="0" presId="urn:microsoft.com/office/officeart/2005/8/layout/process4"/>
    <dgm:cxn modelId="{63218AA4-7069-41FF-9F16-0963D5D7437D}" type="presParOf" srcId="{56983F16-C219-48EE-A360-CE370FE78603}" destId="{E2FEA4FD-88F9-4521-AA03-629E11BFC2C4}" srcOrd="1" destOrd="0" presId="urn:microsoft.com/office/officeart/2005/8/layout/process4"/>
    <dgm:cxn modelId="{73BE4B10-1830-436C-B735-148CAEA3FB72}" type="presParOf" srcId="{56983F16-C219-48EE-A360-CE370FE78603}" destId="{F310C174-7A46-4FBF-902C-F97C913EEC0F}" srcOrd="2" destOrd="0" presId="urn:microsoft.com/office/officeart/2005/8/layout/process4"/>
    <dgm:cxn modelId="{E4B553E9-0DD9-4288-A210-7168EEDC67D9}" type="presParOf" srcId="{F310C174-7A46-4FBF-902C-F97C913EEC0F}" destId="{FEE334A0-B2E7-4CC0-A2F4-99EE757C5F9B}" srcOrd="0" destOrd="0" presId="urn:microsoft.com/office/officeart/2005/8/layout/process4"/>
    <dgm:cxn modelId="{32903452-0489-4163-8065-917CFF56A7B9}" type="presParOf" srcId="{F310C174-7A46-4FBF-902C-F97C913EEC0F}" destId="{673EBB6F-0225-4349-9F1E-E6A3EEA8C360}" srcOrd="1" destOrd="0" presId="urn:microsoft.com/office/officeart/2005/8/layout/process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198BC6-D0BB-4802-A734-D95459F7E41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5C40E11-6E63-4594-9E84-85F15246C1E9}">
      <dgm:prSet phldrT="[Metin]" custT="1"/>
      <dgm:spPr/>
      <dgm:t>
        <a:bodyPr/>
        <a:lstStyle/>
        <a:p>
          <a:r>
            <a:rPr lang="tr-TR" sz="3200" dirty="0" smtClean="0"/>
            <a:t>SINAVA GİRMEK ZORUNLU MU?</a:t>
          </a:r>
          <a:endParaRPr lang="tr-TR" sz="3200" dirty="0"/>
        </a:p>
      </dgm:t>
    </dgm:pt>
    <dgm:pt modelId="{B17136AC-F2E1-4B33-B344-B5AA740D2DD1}" type="parTrans" cxnId="{115595AE-D546-49B8-9E34-B95B28D134D0}">
      <dgm:prSet/>
      <dgm:spPr/>
      <dgm:t>
        <a:bodyPr/>
        <a:lstStyle/>
        <a:p>
          <a:endParaRPr lang="tr-TR"/>
        </a:p>
      </dgm:t>
    </dgm:pt>
    <dgm:pt modelId="{45A247EA-CA4F-4205-9E3D-C910E8B0A5C3}" type="sibTrans" cxnId="{115595AE-D546-49B8-9E34-B95B28D134D0}">
      <dgm:prSet/>
      <dgm:spPr/>
      <dgm:t>
        <a:bodyPr/>
        <a:lstStyle/>
        <a:p>
          <a:endParaRPr lang="tr-TR"/>
        </a:p>
      </dgm:t>
    </dgm:pt>
    <dgm:pt modelId="{8091D813-D941-48C7-B3EC-33C2E0865410}">
      <dgm:prSet phldrT="[Metin]"/>
      <dgm:spPr/>
      <dgm:t>
        <a:bodyPr/>
        <a:lstStyle/>
        <a:p>
          <a:endParaRPr lang="tr-TR" dirty="0"/>
        </a:p>
      </dgm:t>
    </dgm:pt>
    <dgm:pt modelId="{435FB686-3863-413F-A411-AC276E78EE9D}" type="parTrans" cxnId="{CA0E8D9A-4247-40F8-9557-E85FEC567138}">
      <dgm:prSet/>
      <dgm:spPr/>
      <dgm:t>
        <a:bodyPr/>
        <a:lstStyle/>
        <a:p>
          <a:endParaRPr lang="tr-TR"/>
        </a:p>
      </dgm:t>
    </dgm:pt>
    <dgm:pt modelId="{637F29DA-1047-4FE0-AF40-6B9748C5B3A9}" type="sibTrans" cxnId="{CA0E8D9A-4247-40F8-9557-E85FEC567138}">
      <dgm:prSet/>
      <dgm:spPr/>
      <dgm:t>
        <a:bodyPr/>
        <a:lstStyle/>
        <a:p>
          <a:endParaRPr lang="tr-TR"/>
        </a:p>
      </dgm:t>
    </dgm:pt>
    <dgm:pt modelId="{3B62F335-E586-4824-8577-0865663FC372}" type="pres">
      <dgm:prSet presAssocID="{E8198BC6-D0BB-4802-A734-D95459F7E41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24FE01C-01E4-459D-A556-347F19C530EC}" type="pres">
      <dgm:prSet presAssocID="{F5C40E11-6E63-4594-9E84-85F15246C1E9}" presName="parentText" presStyleLbl="node1" presStyleIdx="0" presStyleCnt="1" custLinFactNeighborX="183" custLinFactNeighborY="-2134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5CC8A07-5372-453D-B2B8-856D2627AB52}" type="pres">
      <dgm:prSet presAssocID="{F5C40E11-6E63-4594-9E84-85F15246C1E9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95465D1-8766-44CB-BD26-7B2AD7A50FF1}" type="presOf" srcId="{F5C40E11-6E63-4594-9E84-85F15246C1E9}" destId="{924FE01C-01E4-459D-A556-347F19C530EC}" srcOrd="0" destOrd="0" presId="urn:microsoft.com/office/officeart/2005/8/layout/vList2"/>
    <dgm:cxn modelId="{115595AE-D546-49B8-9E34-B95B28D134D0}" srcId="{E8198BC6-D0BB-4802-A734-D95459F7E41F}" destId="{F5C40E11-6E63-4594-9E84-85F15246C1E9}" srcOrd="0" destOrd="0" parTransId="{B17136AC-F2E1-4B33-B344-B5AA740D2DD1}" sibTransId="{45A247EA-CA4F-4205-9E3D-C910E8B0A5C3}"/>
    <dgm:cxn modelId="{DD47FC96-CD5D-4D17-8B06-9F6A84A7014F}" type="presOf" srcId="{8091D813-D941-48C7-B3EC-33C2E0865410}" destId="{B5CC8A07-5372-453D-B2B8-856D2627AB52}" srcOrd="0" destOrd="0" presId="urn:microsoft.com/office/officeart/2005/8/layout/vList2"/>
    <dgm:cxn modelId="{CA0E8D9A-4247-40F8-9557-E85FEC567138}" srcId="{F5C40E11-6E63-4594-9E84-85F15246C1E9}" destId="{8091D813-D941-48C7-B3EC-33C2E0865410}" srcOrd="0" destOrd="0" parTransId="{435FB686-3863-413F-A411-AC276E78EE9D}" sibTransId="{637F29DA-1047-4FE0-AF40-6B9748C5B3A9}"/>
    <dgm:cxn modelId="{32C91F39-BFD1-4839-B0B3-140C7BA8C177}" type="presOf" srcId="{E8198BC6-D0BB-4802-A734-D95459F7E41F}" destId="{3B62F335-E586-4824-8577-0865663FC372}" srcOrd="0" destOrd="0" presId="urn:microsoft.com/office/officeart/2005/8/layout/vList2"/>
    <dgm:cxn modelId="{3A88B52F-4C7C-4308-BD69-166BA41519D3}" type="presParOf" srcId="{3B62F335-E586-4824-8577-0865663FC372}" destId="{924FE01C-01E4-459D-A556-347F19C530EC}" srcOrd="0" destOrd="0" presId="urn:microsoft.com/office/officeart/2005/8/layout/vList2"/>
    <dgm:cxn modelId="{A0DABFAB-8D91-4D51-A77B-E89494253483}" type="presParOf" srcId="{3B62F335-E586-4824-8577-0865663FC372}" destId="{B5CC8A07-5372-453D-B2B8-856D2627AB52}" srcOrd="1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198BC6-D0BB-4802-A734-D95459F7E41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5C40E11-6E63-4594-9E84-85F15246C1E9}">
      <dgm:prSet phldrT="[Metin]" custT="1"/>
      <dgm:spPr/>
      <dgm:t>
        <a:bodyPr/>
        <a:lstStyle/>
        <a:p>
          <a:r>
            <a:rPr lang="tr-TR" sz="3200" dirty="0" smtClean="0"/>
            <a:t>BAŞVURULAR NE ZAMAN VE NEREDEN YAPILACAK?</a:t>
          </a:r>
          <a:endParaRPr lang="tr-TR" sz="3200" dirty="0"/>
        </a:p>
      </dgm:t>
    </dgm:pt>
    <dgm:pt modelId="{B17136AC-F2E1-4B33-B344-B5AA740D2DD1}" type="parTrans" cxnId="{115595AE-D546-49B8-9E34-B95B28D134D0}">
      <dgm:prSet/>
      <dgm:spPr/>
      <dgm:t>
        <a:bodyPr/>
        <a:lstStyle/>
        <a:p>
          <a:endParaRPr lang="tr-TR"/>
        </a:p>
      </dgm:t>
    </dgm:pt>
    <dgm:pt modelId="{45A247EA-CA4F-4205-9E3D-C910E8B0A5C3}" type="sibTrans" cxnId="{115595AE-D546-49B8-9E34-B95B28D134D0}">
      <dgm:prSet/>
      <dgm:spPr/>
      <dgm:t>
        <a:bodyPr/>
        <a:lstStyle/>
        <a:p>
          <a:endParaRPr lang="tr-TR"/>
        </a:p>
      </dgm:t>
    </dgm:pt>
    <dgm:pt modelId="{8091D813-D941-48C7-B3EC-33C2E0865410}">
      <dgm:prSet phldrT="[Metin]"/>
      <dgm:spPr/>
      <dgm:t>
        <a:bodyPr/>
        <a:lstStyle/>
        <a:p>
          <a:endParaRPr lang="tr-TR" dirty="0"/>
        </a:p>
      </dgm:t>
    </dgm:pt>
    <dgm:pt modelId="{435FB686-3863-413F-A411-AC276E78EE9D}" type="parTrans" cxnId="{CA0E8D9A-4247-40F8-9557-E85FEC567138}">
      <dgm:prSet/>
      <dgm:spPr/>
      <dgm:t>
        <a:bodyPr/>
        <a:lstStyle/>
        <a:p>
          <a:endParaRPr lang="tr-TR"/>
        </a:p>
      </dgm:t>
    </dgm:pt>
    <dgm:pt modelId="{637F29DA-1047-4FE0-AF40-6B9748C5B3A9}" type="sibTrans" cxnId="{CA0E8D9A-4247-40F8-9557-E85FEC567138}">
      <dgm:prSet/>
      <dgm:spPr/>
      <dgm:t>
        <a:bodyPr/>
        <a:lstStyle/>
        <a:p>
          <a:endParaRPr lang="tr-TR"/>
        </a:p>
      </dgm:t>
    </dgm:pt>
    <dgm:pt modelId="{3B62F335-E586-4824-8577-0865663FC372}" type="pres">
      <dgm:prSet presAssocID="{E8198BC6-D0BB-4802-A734-D95459F7E41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24FE01C-01E4-459D-A556-347F19C530EC}" type="pres">
      <dgm:prSet presAssocID="{F5C40E11-6E63-4594-9E84-85F15246C1E9}" presName="parentText" presStyleLbl="node1" presStyleIdx="0" presStyleCnt="1" custLinFactNeighborX="183" custLinFactNeighborY="-2134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5CC8A07-5372-453D-B2B8-856D2627AB52}" type="pres">
      <dgm:prSet presAssocID="{F5C40E11-6E63-4594-9E84-85F15246C1E9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8A260A0-3CD4-48D5-9B9F-446658C431D9}" type="presOf" srcId="{E8198BC6-D0BB-4802-A734-D95459F7E41F}" destId="{3B62F335-E586-4824-8577-0865663FC372}" srcOrd="0" destOrd="0" presId="urn:microsoft.com/office/officeart/2005/8/layout/vList2"/>
    <dgm:cxn modelId="{CA0E8D9A-4247-40F8-9557-E85FEC567138}" srcId="{F5C40E11-6E63-4594-9E84-85F15246C1E9}" destId="{8091D813-D941-48C7-B3EC-33C2E0865410}" srcOrd="0" destOrd="0" parTransId="{435FB686-3863-413F-A411-AC276E78EE9D}" sibTransId="{637F29DA-1047-4FE0-AF40-6B9748C5B3A9}"/>
    <dgm:cxn modelId="{115595AE-D546-49B8-9E34-B95B28D134D0}" srcId="{E8198BC6-D0BB-4802-A734-D95459F7E41F}" destId="{F5C40E11-6E63-4594-9E84-85F15246C1E9}" srcOrd="0" destOrd="0" parTransId="{B17136AC-F2E1-4B33-B344-B5AA740D2DD1}" sibTransId="{45A247EA-CA4F-4205-9E3D-C910E8B0A5C3}"/>
    <dgm:cxn modelId="{4A5FB638-1B9D-40A5-9778-4A1B92B2B18F}" type="presOf" srcId="{8091D813-D941-48C7-B3EC-33C2E0865410}" destId="{B5CC8A07-5372-453D-B2B8-856D2627AB52}" srcOrd="0" destOrd="0" presId="urn:microsoft.com/office/officeart/2005/8/layout/vList2"/>
    <dgm:cxn modelId="{CE7082EF-69DD-4691-87A0-1ABD8C1BDD84}" type="presOf" srcId="{F5C40E11-6E63-4594-9E84-85F15246C1E9}" destId="{924FE01C-01E4-459D-A556-347F19C530EC}" srcOrd="0" destOrd="0" presId="urn:microsoft.com/office/officeart/2005/8/layout/vList2"/>
    <dgm:cxn modelId="{E975370E-CD5C-47FF-943F-227FA617B83E}" type="presParOf" srcId="{3B62F335-E586-4824-8577-0865663FC372}" destId="{924FE01C-01E4-459D-A556-347F19C530EC}" srcOrd="0" destOrd="0" presId="urn:microsoft.com/office/officeart/2005/8/layout/vList2"/>
    <dgm:cxn modelId="{9D93E724-0828-4797-8929-F0F7CC5725A4}" type="presParOf" srcId="{3B62F335-E586-4824-8577-0865663FC372}" destId="{B5CC8A07-5372-453D-B2B8-856D2627AB52}" srcOrd="1" destOrd="0" presId="urn:microsoft.com/office/officeart/2005/8/layout/v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42B7EF-0FFB-43DD-A4B5-875CA44DA44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85EAA48-328B-4393-BFCE-4C021EDFCCEE}">
      <dgm:prSet phldrT="[Metin]"/>
      <dgm:spPr/>
      <dgm:t>
        <a:bodyPr/>
        <a:lstStyle/>
        <a:p>
          <a:r>
            <a:rPr lang="tr-TR" dirty="0" smtClean="0"/>
            <a:t>Yerel yerleştirmede 5 tercih hakkı var. </a:t>
          </a:r>
          <a:endParaRPr lang="tr-TR" dirty="0"/>
        </a:p>
      </dgm:t>
    </dgm:pt>
    <dgm:pt modelId="{DADB3F94-D9AE-4624-B8EF-E263374DD895}" type="parTrans" cxnId="{DB244580-58B5-4660-9737-872611A82675}">
      <dgm:prSet/>
      <dgm:spPr/>
      <dgm:t>
        <a:bodyPr/>
        <a:lstStyle/>
        <a:p>
          <a:endParaRPr lang="tr-TR"/>
        </a:p>
      </dgm:t>
    </dgm:pt>
    <dgm:pt modelId="{96DF9344-2545-4B6E-A190-20D20B024C7D}" type="sibTrans" cxnId="{DB244580-58B5-4660-9737-872611A82675}">
      <dgm:prSet/>
      <dgm:spPr/>
      <dgm:t>
        <a:bodyPr/>
        <a:lstStyle/>
        <a:p>
          <a:endParaRPr lang="tr-TR"/>
        </a:p>
      </dgm:t>
    </dgm:pt>
    <dgm:pt modelId="{A9596246-C0C4-4BA9-9BB7-1689151930EB}">
      <dgm:prSet phldrT="[Metin]"/>
      <dgm:spPr/>
      <dgm:t>
        <a:bodyPr/>
        <a:lstStyle/>
        <a:p>
          <a:r>
            <a:rPr lang="tr-TR" dirty="0" smtClean="0"/>
            <a:t>İlk3 tercih kayıt alanından olmak zorunda</a:t>
          </a:r>
          <a:endParaRPr lang="tr-TR" dirty="0"/>
        </a:p>
      </dgm:t>
    </dgm:pt>
    <dgm:pt modelId="{A14C35A5-6D55-4076-9A67-833D469D4D73}" type="parTrans" cxnId="{F8096991-7D80-4509-B2A5-85A869AC40F0}">
      <dgm:prSet/>
      <dgm:spPr/>
      <dgm:t>
        <a:bodyPr/>
        <a:lstStyle/>
        <a:p>
          <a:endParaRPr lang="tr-TR"/>
        </a:p>
      </dgm:t>
    </dgm:pt>
    <dgm:pt modelId="{588D8803-9DC7-4400-A388-8205E924B7BC}" type="sibTrans" cxnId="{F8096991-7D80-4509-B2A5-85A869AC40F0}">
      <dgm:prSet/>
      <dgm:spPr/>
      <dgm:t>
        <a:bodyPr/>
        <a:lstStyle/>
        <a:p>
          <a:endParaRPr lang="tr-TR"/>
        </a:p>
      </dgm:t>
    </dgm:pt>
    <dgm:pt modelId="{659318DC-6A07-4BD3-ACD0-D460E02D51F5}">
      <dgm:prSet phldrT="[Metin]"/>
      <dgm:spPr/>
      <dgm:t>
        <a:bodyPr/>
        <a:lstStyle/>
        <a:p>
          <a:r>
            <a:rPr lang="tr-TR" dirty="0" smtClean="0"/>
            <a:t>Aynı okul türünden en fazla 3 tercih yapılabiliyor.</a:t>
          </a:r>
          <a:endParaRPr lang="tr-TR" dirty="0"/>
        </a:p>
      </dgm:t>
    </dgm:pt>
    <dgm:pt modelId="{0A36432E-CF56-49BC-8864-B2C50ECF9ED9}" type="parTrans" cxnId="{71A3F789-BDEF-4F0E-B327-80710E77CA95}">
      <dgm:prSet/>
      <dgm:spPr/>
      <dgm:t>
        <a:bodyPr/>
        <a:lstStyle/>
        <a:p>
          <a:endParaRPr lang="tr-TR"/>
        </a:p>
      </dgm:t>
    </dgm:pt>
    <dgm:pt modelId="{BF2FFF58-6168-4F88-A2B1-B5FDD905CF7A}" type="sibTrans" cxnId="{71A3F789-BDEF-4F0E-B327-80710E77CA95}">
      <dgm:prSet/>
      <dgm:spPr/>
      <dgm:t>
        <a:bodyPr/>
        <a:lstStyle/>
        <a:p>
          <a:endParaRPr lang="tr-TR"/>
        </a:p>
      </dgm:t>
    </dgm:pt>
    <dgm:pt modelId="{29B8CEC5-343D-4503-845E-1F3F98783A5D}" type="pres">
      <dgm:prSet presAssocID="{AD42B7EF-0FFB-43DD-A4B5-875CA44DA44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BC65C61-406A-4D84-8481-4D4F6E0FDDA5}" type="pres">
      <dgm:prSet presAssocID="{085EAA48-328B-4393-BFCE-4C021EDFCCEE}" presName="parentLin" presStyleCnt="0"/>
      <dgm:spPr/>
    </dgm:pt>
    <dgm:pt modelId="{DCAF47E6-1B33-4C03-A5D2-B1E7DF2AD480}" type="pres">
      <dgm:prSet presAssocID="{085EAA48-328B-4393-BFCE-4C021EDFCCEE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4C1EBE44-CE0B-4376-A608-8E7F03F6811C}" type="pres">
      <dgm:prSet presAssocID="{085EAA48-328B-4393-BFCE-4C021EDFCCE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6D2E859-BE61-40F7-914A-ECE70775A0F5}" type="pres">
      <dgm:prSet presAssocID="{085EAA48-328B-4393-BFCE-4C021EDFCCEE}" presName="negativeSpace" presStyleCnt="0"/>
      <dgm:spPr/>
    </dgm:pt>
    <dgm:pt modelId="{43CF3582-8A8D-4DCE-9C7E-164F67F88EEB}" type="pres">
      <dgm:prSet presAssocID="{085EAA48-328B-4393-BFCE-4C021EDFCCEE}" presName="childText" presStyleLbl="conFgAcc1" presStyleIdx="0" presStyleCnt="3">
        <dgm:presLayoutVars>
          <dgm:bulletEnabled val="1"/>
        </dgm:presLayoutVars>
      </dgm:prSet>
      <dgm:spPr/>
    </dgm:pt>
    <dgm:pt modelId="{C3FAADE8-5151-4CBC-A703-0EA325F196E0}" type="pres">
      <dgm:prSet presAssocID="{96DF9344-2545-4B6E-A190-20D20B024C7D}" presName="spaceBetweenRectangles" presStyleCnt="0"/>
      <dgm:spPr/>
    </dgm:pt>
    <dgm:pt modelId="{A77D1000-DBA2-48B1-A4B9-FF1287AF7670}" type="pres">
      <dgm:prSet presAssocID="{A9596246-C0C4-4BA9-9BB7-1689151930EB}" presName="parentLin" presStyleCnt="0"/>
      <dgm:spPr/>
    </dgm:pt>
    <dgm:pt modelId="{B0AB1F02-067B-45C9-9263-5F06791E68DB}" type="pres">
      <dgm:prSet presAssocID="{A9596246-C0C4-4BA9-9BB7-1689151930EB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CFEC1D67-BA43-43A7-9CE5-B43B0BCFA54A}" type="pres">
      <dgm:prSet presAssocID="{A9596246-C0C4-4BA9-9BB7-1689151930E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607E2BD-D5A3-47BC-A3D4-958F3EE86061}" type="pres">
      <dgm:prSet presAssocID="{A9596246-C0C4-4BA9-9BB7-1689151930EB}" presName="negativeSpace" presStyleCnt="0"/>
      <dgm:spPr/>
    </dgm:pt>
    <dgm:pt modelId="{A8FA9E51-595A-412B-A976-F214D78208BA}" type="pres">
      <dgm:prSet presAssocID="{A9596246-C0C4-4BA9-9BB7-1689151930EB}" presName="childText" presStyleLbl="conFgAcc1" presStyleIdx="1" presStyleCnt="3">
        <dgm:presLayoutVars>
          <dgm:bulletEnabled val="1"/>
        </dgm:presLayoutVars>
      </dgm:prSet>
      <dgm:spPr/>
    </dgm:pt>
    <dgm:pt modelId="{311ECA4E-124E-4914-920B-EE9DA26103B9}" type="pres">
      <dgm:prSet presAssocID="{588D8803-9DC7-4400-A388-8205E924B7BC}" presName="spaceBetweenRectangles" presStyleCnt="0"/>
      <dgm:spPr/>
    </dgm:pt>
    <dgm:pt modelId="{8CADBBDC-ECE8-4BB4-BF9F-663EECFE4FB8}" type="pres">
      <dgm:prSet presAssocID="{659318DC-6A07-4BD3-ACD0-D460E02D51F5}" presName="parentLin" presStyleCnt="0"/>
      <dgm:spPr/>
    </dgm:pt>
    <dgm:pt modelId="{69D1E1B8-8DB4-488A-BE75-3BC708F0B2AC}" type="pres">
      <dgm:prSet presAssocID="{659318DC-6A07-4BD3-ACD0-D460E02D51F5}" presName="parentLeftMargin" presStyleLbl="node1" presStyleIdx="1" presStyleCnt="3"/>
      <dgm:spPr/>
      <dgm:t>
        <a:bodyPr/>
        <a:lstStyle/>
        <a:p>
          <a:endParaRPr lang="tr-TR"/>
        </a:p>
      </dgm:t>
    </dgm:pt>
    <dgm:pt modelId="{7A10203C-FB23-48E1-9169-B6B7B0031F4D}" type="pres">
      <dgm:prSet presAssocID="{659318DC-6A07-4BD3-ACD0-D460E02D51F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5FEBB3F-FB47-437B-8723-DDA9E7D5A7D1}" type="pres">
      <dgm:prSet presAssocID="{659318DC-6A07-4BD3-ACD0-D460E02D51F5}" presName="negativeSpace" presStyleCnt="0"/>
      <dgm:spPr/>
    </dgm:pt>
    <dgm:pt modelId="{DD46D353-C709-48E8-9A37-21AF0957DC8F}" type="pres">
      <dgm:prSet presAssocID="{659318DC-6A07-4BD3-ACD0-D460E02D51F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8758B95-98B6-42B8-A2AF-A330A63DDBD0}" type="presOf" srcId="{A9596246-C0C4-4BA9-9BB7-1689151930EB}" destId="{CFEC1D67-BA43-43A7-9CE5-B43B0BCFA54A}" srcOrd="1" destOrd="0" presId="urn:microsoft.com/office/officeart/2005/8/layout/list1"/>
    <dgm:cxn modelId="{F4136C35-19B9-4983-8B05-C1C4F45D71C1}" type="presOf" srcId="{A9596246-C0C4-4BA9-9BB7-1689151930EB}" destId="{B0AB1F02-067B-45C9-9263-5F06791E68DB}" srcOrd="0" destOrd="0" presId="urn:microsoft.com/office/officeart/2005/8/layout/list1"/>
    <dgm:cxn modelId="{C7636C87-7AB1-4D15-8D17-01A08737A2E3}" type="presOf" srcId="{085EAA48-328B-4393-BFCE-4C021EDFCCEE}" destId="{4C1EBE44-CE0B-4376-A608-8E7F03F6811C}" srcOrd="1" destOrd="0" presId="urn:microsoft.com/office/officeart/2005/8/layout/list1"/>
    <dgm:cxn modelId="{57813BFE-9860-404D-A947-41E7024D0625}" type="presOf" srcId="{AD42B7EF-0FFB-43DD-A4B5-875CA44DA440}" destId="{29B8CEC5-343D-4503-845E-1F3F98783A5D}" srcOrd="0" destOrd="0" presId="urn:microsoft.com/office/officeart/2005/8/layout/list1"/>
    <dgm:cxn modelId="{4124D397-72C6-4E92-B52A-9912105A68B7}" type="presOf" srcId="{659318DC-6A07-4BD3-ACD0-D460E02D51F5}" destId="{7A10203C-FB23-48E1-9169-B6B7B0031F4D}" srcOrd="1" destOrd="0" presId="urn:microsoft.com/office/officeart/2005/8/layout/list1"/>
    <dgm:cxn modelId="{71A3F789-BDEF-4F0E-B327-80710E77CA95}" srcId="{AD42B7EF-0FFB-43DD-A4B5-875CA44DA440}" destId="{659318DC-6A07-4BD3-ACD0-D460E02D51F5}" srcOrd="2" destOrd="0" parTransId="{0A36432E-CF56-49BC-8864-B2C50ECF9ED9}" sibTransId="{BF2FFF58-6168-4F88-A2B1-B5FDD905CF7A}"/>
    <dgm:cxn modelId="{F8096991-7D80-4509-B2A5-85A869AC40F0}" srcId="{AD42B7EF-0FFB-43DD-A4B5-875CA44DA440}" destId="{A9596246-C0C4-4BA9-9BB7-1689151930EB}" srcOrd="1" destOrd="0" parTransId="{A14C35A5-6D55-4076-9A67-833D469D4D73}" sibTransId="{588D8803-9DC7-4400-A388-8205E924B7BC}"/>
    <dgm:cxn modelId="{0C75E378-0A68-443F-A67A-76E746B7BEEA}" type="presOf" srcId="{085EAA48-328B-4393-BFCE-4C021EDFCCEE}" destId="{DCAF47E6-1B33-4C03-A5D2-B1E7DF2AD480}" srcOrd="0" destOrd="0" presId="urn:microsoft.com/office/officeart/2005/8/layout/list1"/>
    <dgm:cxn modelId="{DB244580-58B5-4660-9737-872611A82675}" srcId="{AD42B7EF-0FFB-43DD-A4B5-875CA44DA440}" destId="{085EAA48-328B-4393-BFCE-4C021EDFCCEE}" srcOrd="0" destOrd="0" parTransId="{DADB3F94-D9AE-4624-B8EF-E263374DD895}" sibTransId="{96DF9344-2545-4B6E-A190-20D20B024C7D}"/>
    <dgm:cxn modelId="{D3838E7D-F0B8-4CFC-BC42-FC31F28893FE}" type="presOf" srcId="{659318DC-6A07-4BD3-ACD0-D460E02D51F5}" destId="{69D1E1B8-8DB4-488A-BE75-3BC708F0B2AC}" srcOrd="0" destOrd="0" presId="urn:microsoft.com/office/officeart/2005/8/layout/list1"/>
    <dgm:cxn modelId="{670611EE-50E5-421C-A694-C3E3A2ECFFB9}" type="presParOf" srcId="{29B8CEC5-343D-4503-845E-1F3F98783A5D}" destId="{8BC65C61-406A-4D84-8481-4D4F6E0FDDA5}" srcOrd="0" destOrd="0" presId="urn:microsoft.com/office/officeart/2005/8/layout/list1"/>
    <dgm:cxn modelId="{46B25A70-E2B3-4F1E-8E26-F573362E3BBF}" type="presParOf" srcId="{8BC65C61-406A-4D84-8481-4D4F6E0FDDA5}" destId="{DCAF47E6-1B33-4C03-A5D2-B1E7DF2AD480}" srcOrd="0" destOrd="0" presId="urn:microsoft.com/office/officeart/2005/8/layout/list1"/>
    <dgm:cxn modelId="{C33B5B20-F26F-4465-A675-BE9EAE74A641}" type="presParOf" srcId="{8BC65C61-406A-4D84-8481-4D4F6E0FDDA5}" destId="{4C1EBE44-CE0B-4376-A608-8E7F03F6811C}" srcOrd="1" destOrd="0" presId="urn:microsoft.com/office/officeart/2005/8/layout/list1"/>
    <dgm:cxn modelId="{A50CE725-4E7C-43CE-9E46-AF1A89533FCF}" type="presParOf" srcId="{29B8CEC5-343D-4503-845E-1F3F98783A5D}" destId="{96D2E859-BE61-40F7-914A-ECE70775A0F5}" srcOrd="1" destOrd="0" presId="urn:microsoft.com/office/officeart/2005/8/layout/list1"/>
    <dgm:cxn modelId="{0FCC9F62-59AE-401E-9620-941FD6AE07D4}" type="presParOf" srcId="{29B8CEC5-343D-4503-845E-1F3F98783A5D}" destId="{43CF3582-8A8D-4DCE-9C7E-164F67F88EEB}" srcOrd="2" destOrd="0" presId="urn:microsoft.com/office/officeart/2005/8/layout/list1"/>
    <dgm:cxn modelId="{ADF9503E-18F6-4E13-A17C-92FEAD316523}" type="presParOf" srcId="{29B8CEC5-343D-4503-845E-1F3F98783A5D}" destId="{C3FAADE8-5151-4CBC-A703-0EA325F196E0}" srcOrd="3" destOrd="0" presId="urn:microsoft.com/office/officeart/2005/8/layout/list1"/>
    <dgm:cxn modelId="{F020F35B-E237-45AE-8C2F-546885B0DBAC}" type="presParOf" srcId="{29B8CEC5-343D-4503-845E-1F3F98783A5D}" destId="{A77D1000-DBA2-48B1-A4B9-FF1287AF7670}" srcOrd="4" destOrd="0" presId="urn:microsoft.com/office/officeart/2005/8/layout/list1"/>
    <dgm:cxn modelId="{0B1EA959-BA81-4398-84A5-22333617AB70}" type="presParOf" srcId="{A77D1000-DBA2-48B1-A4B9-FF1287AF7670}" destId="{B0AB1F02-067B-45C9-9263-5F06791E68DB}" srcOrd="0" destOrd="0" presId="urn:microsoft.com/office/officeart/2005/8/layout/list1"/>
    <dgm:cxn modelId="{6F130504-2C53-4A80-96C7-9C17FDF920D8}" type="presParOf" srcId="{A77D1000-DBA2-48B1-A4B9-FF1287AF7670}" destId="{CFEC1D67-BA43-43A7-9CE5-B43B0BCFA54A}" srcOrd="1" destOrd="0" presId="urn:microsoft.com/office/officeart/2005/8/layout/list1"/>
    <dgm:cxn modelId="{97ACCDFA-41AD-4005-82AB-FFC2310D9CC5}" type="presParOf" srcId="{29B8CEC5-343D-4503-845E-1F3F98783A5D}" destId="{6607E2BD-D5A3-47BC-A3D4-958F3EE86061}" srcOrd="5" destOrd="0" presId="urn:microsoft.com/office/officeart/2005/8/layout/list1"/>
    <dgm:cxn modelId="{D62A250F-27E5-42AF-93DB-C22849449B60}" type="presParOf" srcId="{29B8CEC5-343D-4503-845E-1F3F98783A5D}" destId="{A8FA9E51-595A-412B-A976-F214D78208BA}" srcOrd="6" destOrd="0" presId="urn:microsoft.com/office/officeart/2005/8/layout/list1"/>
    <dgm:cxn modelId="{B1928936-E1FF-4C1E-9DE7-A0C8D115CAE3}" type="presParOf" srcId="{29B8CEC5-343D-4503-845E-1F3F98783A5D}" destId="{311ECA4E-124E-4914-920B-EE9DA26103B9}" srcOrd="7" destOrd="0" presId="urn:microsoft.com/office/officeart/2005/8/layout/list1"/>
    <dgm:cxn modelId="{14E946D4-31FE-4BCD-91DB-301F392AA582}" type="presParOf" srcId="{29B8CEC5-343D-4503-845E-1F3F98783A5D}" destId="{8CADBBDC-ECE8-4BB4-BF9F-663EECFE4FB8}" srcOrd="8" destOrd="0" presId="urn:microsoft.com/office/officeart/2005/8/layout/list1"/>
    <dgm:cxn modelId="{8B8BF0B6-550B-42D9-8037-55E784B7D389}" type="presParOf" srcId="{8CADBBDC-ECE8-4BB4-BF9F-663EECFE4FB8}" destId="{69D1E1B8-8DB4-488A-BE75-3BC708F0B2AC}" srcOrd="0" destOrd="0" presId="urn:microsoft.com/office/officeart/2005/8/layout/list1"/>
    <dgm:cxn modelId="{247204D9-1EAB-40F8-8E6B-154A1A4E6EF7}" type="presParOf" srcId="{8CADBBDC-ECE8-4BB4-BF9F-663EECFE4FB8}" destId="{7A10203C-FB23-48E1-9169-B6B7B0031F4D}" srcOrd="1" destOrd="0" presId="urn:microsoft.com/office/officeart/2005/8/layout/list1"/>
    <dgm:cxn modelId="{C5EFACB0-D7BE-4125-8C46-5528F99BD18B}" type="presParOf" srcId="{29B8CEC5-343D-4503-845E-1F3F98783A5D}" destId="{75FEBB3F-FB47-437B-8723-DDA9E7D5A7D1}" srcOrd="9" destOrd="0" presId="urn:microsoft.com/office/officeart/2005/8/layout/list1"/>
    <dgm:cxn modelId="{284B0E11-A39C-4B99-9010-7217058BA294}" type="presParOf" srcId="{29B8CEC5-343D-4503-845E-1F3F98783A5D}" destId="{DD46D353-C709-48E8-9A37-21AF0957DC8F}" srcOrd="10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06156-18AB-4710-826B-DB65E0F5A7C1}" type="datetimeFigureOut">
              <a:rPr lang="tr-TR" smtClean="0"/>
              <a:pPr/>
              <a:t>14.10.2020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AA471-5C04-49AE-B0E0-845DC3850C7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14.10.2020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14.10.2020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14.10.2020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14.10.2020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14.10.2020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BOZÜYÜK REHBERLİK VE ARAŞTIRMA MERKEZİ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LİSELERE GEÇİŞ SINAVI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785794"/>
            <a:ext cx="777240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ORTAÖĞRETİM KURUMLARINA TERCİH VE YERLEŞTİRME İŞLEMLERİ</a:t>
            </a:r>
            <a:endParaRPr lang="tr-T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2357430"/>
            <a:ext cx="7772400" cy="3714776"/>
          </a:xfrm>
        </p:spPr>
        <p:txBody>
          <a:bodyPr/>
          <a:lstStyle/>
          <a:p>
            <a:r>
              <a:rPr lang="tr-TR" dirty="0" smtClean="0"/>
              <a:t>Ortaöğretim kurumlarına öğrenci yerleştirme işlemleri merkezi, yerel ve yetenek sınavı olmak üzere gruplandırılmıştır.</a:t>
            </a:r>
          </a:p>
          <a:p>
            <a:r>
              <a:rPr lang="tr-TR" dirty="0" smtClean="0"/>
              <a:t>Eğer merkezi sınav ile alan okulları tercih edeceksek sınava girmek zorundayız.</a:t>
            </a:r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2500306"/>
            <a:ext cx="7772400" cy="3519494"/>
          </a:xfrm>
        </p:spPr>
        <p:txBody>
          <a:bodyPr/>
          <a:lstStyle/>
          <a:p>
            <a:r>
              <a:rPr lang="tr-TR" dirty="0" smtClean="0"/>
              <a:t>Fen Liseleri</a:t>
            </a:r>
          </a:p>
          <a:p>
            <a:r>
              <a:rPr lang="tr-TR" dirty="0" smtClean="0"/>
              <a:t>Sosyal Bilimler Liseleri</a:t>
            </a:r>
          </a:p>
          <a:p>
            <a:r>
              <a:rPr lang="tr-TR" dirty="0" smtClean="0"/>
              <a:t>Özel Program ve Proje Uygulayan Eğitim Kurumları</a:t>
            </a:r>
          </a:p>
          <a:p>
            <a:r>
              <a:rPr lang="tr-TR" dirty="0" smtClean="0"/>
              <a:t>Mesleki ve Teknik Anadolu Liselerinin Anadolu Teknik Programları, merkezi yerleştirme ile öğrenci alan kurumlardır.</a:t>
            </a:r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428728" y="928670"/>
          <a:ext cx="6096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3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1-MERKEZİ YERLEŞTİRME</a:t>
                      </a:r>
                      <a:endParaRPr lang="tr-TR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İLİMİZDE MERKEZİ YERLEŞTİRME İLE ÖĞRENCİ ALAN OKULLAR</a:t>
            </a:r>
            <a:endParaRPr lang="tr-T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357158" y="1447800"/>
          <a:ext cx="8501122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0561"/>
                <a:gridCol w="4250561"/>
              </a:tblGrid>
              <a:tr h="345623">
                <a:tc>
                  <a:txBody>
                    <a:bodyPr/>
                    <a:lstStyle/>
                    <a:p>
                      <a:r>
                        <a:rPr lang="tr-TR" dirty="0" smtClean="0"/>
                        <a:t>OKUL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TABAN PUANI</a:t>
                      </a:r>
                      <a:endParaRPr lang="tr-TR" dirty="0"/>
                    </a:p>
                  </a:txBody>
                  <a:tcPr/>
                </a:tc>
              </a:tr>
              <a:tr h="345623">
                <a:tc>
                  <a:txBody>
                    <a:bodyPr/>
                    <a:lstStyle/>
                    <a:p>
                      <a:r>
                        <a:rPr lang="tr-TR" dirty="0" smtClean="0"/>
                        <a:t>1. BOZÜYÜK</a:t>
                      </a:r>
                      <a:r>
                        <a:rPr lang="tr-TR" baseline="0" dirty="0" smtClean="0"/>
                        <a:t> FEN LİSESİ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415,7396</a:t>
                      </a:r>
                      <a:endParaRPr lang="tr-TR" dirty="0"/>
                    </a:p>
                  </a:txBody>
                  <a:tcPr/>
                </a:tc>
              </a:tr>
              <a:tr h="345623">
                <a:tc>
                  <a:txBody>
                    <a:bodyPr/>
                    <a:lstStyle/>
                    <a:p>
                      <a:r>
                        <a:rPr lang="tr-TR" dirty="0" smtClean="0"/>
                        <a:t>2. BİLECİK FEN LİSESİ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413,1486</a:t>
                      </a:r>
                      <a:endParaRPr lang="tr-TR" dirty="0"/>
                    </a:p>
                  </a:txBody>
                  <a:tcPr/>
                </a:tc>
              </a:tr>
              <a:tr h="345623">
                <a:tc>
                  <a:txBody>
                    <a:bodyPr/>
                    <a:lstStyle/>
                    <a:p>
                      <a:r>
                        <a:rPr lang="tr-TR" dirty="0" smtClean="0"/>
                        <a:t>3. ERTUĞRULGAZİ</a:t>
                      </a:r>
                      <a:r>
                        <a:rPr lang="tr-TR" baseline="0" dirty="0" smtClean="0"/>
                        <a:t> LİSESİ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355,4512</a:t>
                      </a:r>
                      <a:endParaRPr lang="tr-TR" dirty="0"/>
                    </a:p>
                  </a:txBody>
                  <a:tcPr/>
                </a:tc>
              </a:tr>
              <a:tr h="1123274">
                <a:tc>
                  <a:txBody>
                    <a:bodyPr/>
                    <a:lstStyle/>
                    <a:p>
                      <a:r>
                        <a:rPr lang="tr-TR" dirty="0" smtClean="0"/>
                        <a:t>4. BOZÜYÜK</a:t>
                      </a:r>
                      <a:r>
                        <a:rPr lang="tr-TR" baseline="0" dirty="0" smtClean="0"/>
                        <a:t> MTAL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264,3830</a:t>
                      </a:r>
                      <a:r>
                        <a:rPr lang="tr-TR" baseline="0" dirty="0" smtClean="0"/>
                        <a:t> -ELEKTRİK</a:t>
                      </a:r>
                    </a:p>
                    <a:p>
                      <a:r>
                        <a:rPr lang="tr-TR" baseline="0" dirty="0" smtClean="0"/>
                        <a:t>253,0700- ENDÜSTRİYEL OTOMASYON</a:t>
                      </a:r>
                    </a:p>
                    <a:p>
                      <a:r>
                        <a:rPr lang="tr-TR" baseline="0" dirty="0" smtClean="0"/>
                        <a:t>238,4928 -MAKİNE VE TASARIM                  </a:t>
                      </a:r>
                    </a:p>
                    <a:p>
                      <a:r>
                        <a:rPr lang="tr-TR" baseline="0" dirty="0" smtClean="0"/>
                        <a:t>                   TEKNOLOJİLERİ</a:t>
                      </a:r>
                      <a:endParaRPr lang="tr-TR" dirty="0"/>
                    </a:p>
                  </a:txBody>
                  <a:tcPr/>
                </a:tc>
              </a:tr>
              <a:tr h="604840">
                <a:tc>
                  <a:txBody>
                    <a:bodyPr/>
                    <a:lstStyle/>
                    <a:p>
                      <a:r>
                        <a:rPr lang="tr-TR" dirty="0" smtClean="0"/>
                        <a:t>5.</a:t>
                      </a:r>
                      <a:r>
                        <a:rPr lang="tr-TR" baseline="0" dirty="0" smtClean="0"/>
                        <a:t> BİLECİK KIZ ANADOLU İMAM HATİP LİSESİ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292,1273</a:t>
                      </a:r>
                      <a:endParaRPr lang="tr-TR" dirty="0"/>
                    </a:p>
                  </a:txBody>
                  <a:tcPr/>
                </a:tc>
              </a:tr>
              <a:tr h="604840">
                <a:tc>
                  <a:txBody>
                    <a:bodyPr/>
                    <a:lstStyle/>
                    <a:p>
                      <a:r>
                        <a:rPr lang="tr-TR" dirty="0" smtClean="0"/>
                        <a:t>6. BİLECİK</a:t>
                      </a:r>
                      <a:r>
                        <a:rPr lang="tr-TR" baseline="0" dirty="0" smtClean="0"/>
                        <a:t> ŞEYH EDEBALİ ANADOLU İMAM HATİP LİSESİ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317,3990 </a:t>
                      </a:r>
                      <a:r>
                        <a:rPr lang="tr-TR" baseline="0" dirty="0" smtClean="0"/>
                        <a:t> -FEN VE SOSYAL BİLGİLER PROGRAMI</a:t>
                      </a:r>
                      <a:endParaRPr lang="tr-TR" dirty="0"/>
                    </a:p>
                  </a:txBody>
                  <a:tcPr/>
                </a:tc>
              </a:tr>
              <a:tr h="1123274">
                <a:tc>
                  <a:txBody>
                    <a:bodyPr/>
                    <a:lstStyle/>
                    <a:p>
                      <a:r>
                        <a:rPr lang="tr-TR" dirty="0" smtClean="0"/>
                        <a:t>7. BİLECİK MESLEKİ VE TEKNİK ANADOLU LİSESİ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277,9160 -ELEKTRİK-ELEKTRONİK TEKNOLOJİSİ ALANI</a:t>
                      </a:r>
                    </a:p>
                    <a:p>
                      <a:r>
                        <a:rPr lang="tr-TR" dirty="0" smtClean="0"/>
                        <a:t>269,4067</a:t>
                      </a:r>
                      <a:r>
                        <a:rPr lang="tr-TR" baseline="0" dirty="0" smtClean="0"/>
                        <a:t> -MAKİNE TEKNOLOJİSİ ALANI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Eğer hedefimizde yer alan okullardan biri veya birkaçı bu tabloda yer alıyorsa sınava girmek zorundayız. </a:t>
            </a:r>
          </a:p>
          <a:p>
            <a:endParaRPr lang="tr-TR" dirty="0" smtClean="0"/>
          </a:p>
          <a:p>
            <a:r>
              <a:rPr lang="tr-TR" dirty="0" smtClean="0"/>
              <a:t>Sınavla öğrenci alan kurumlarda bir önceki sene tercih sayısı 10 olarak belirlenmiştir. </a:t>
            </a:r>
          </a:p>
          <a:p>
            <a:endParaRPr lang="tr-TR" dirty="0" smtClean="0"/>
          </a:p>
          <a:p>
            <a:r>
              <a:rPr lang="tr-TR" dirty="0" smtClean="0"/>
              <a:t>Sınava girmezsek merkezi yerleştirme ile öğrenci alan eğitim durumlarını tercih edemeyiz.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1857356" y="1500174"/>
          <a:ext cx="4872046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204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3200" dirty="0" smtClean="0"/>
                        <a:t>2- YEREL</a:t>
                      </a:r>
                      <a:r>
                        <a:rPr lang="tr-TR" sz="3200" baseline="0" dirty="0" smtClean="0"/>
                        <a:t> YERLEŞTİRME</a:t>
                      </a:r>
                      <a:endParaRPr lang="tr-TR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Metin kutusu"/>
          <p:cNvSpPr txBox="1"/>
          <p:nvPr/>
        </p:nvSpPr>
        <p:spPr>
          <a:xfrm>
            <a:off x="857224" y="2857496"/>
            <a:ext cx="7143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tr-TR" sz="3200" b="1" dirty="0" smtClean="0"/>
              <a:t>Adres (ilk kriter)</a:t>
            </a:r>
          </a:p>
          <a:p>
            <a:pPr marL="514350" indent="-514350">
              <a:buAutoNum type="arabicPeriod"/>
            </a:pPr>
            <a:r>
              <a:rPr lang="tr-TR" sz="3200" b="1" dirty="0" smtClean="0"/>
              <a:t>Ortaokul Başarı Puanı (6,7 ve 8’in aritmetik ortalaması)</a:t>
            </a:r>
          </a:p>
          <a:p>
            <a:pPr marL="514350" indent="-514350">
              <a:buAutoNum type="arabicPeriod"/>
            </a:pPr>
            <a:r>
              <a:rPr lang="tr-TR" sz="3200" b="1" dirty="0" smtClean="0"/>
              <a:t>Devamsızlık (</a:t>
            </a:r>
            <a:r>
              <a:rPr lang="tr-TR" sz="3200" b="1" dirty="0" err="1" smtClean="0"/>
              <a:t>OBP’de</a:t>
            </a:r>
            <a:r>
              <a:rPr lang="tr-TR" sz="3200" b="1" dirty="0" smtClean="0"/>
              <a:t> eşitlik olması halinde)</a:t>
            </a:r>
            <a:endParaRPr lang="tr-TR" sz="32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İLÇEMİZDE YEREL YERLEŞTİRME İLE ÖĞRENCİ ALAN OKULLAR</a:t>
            </a:r>
            <a:endParaRPr lang="tr-TR" b="1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23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2628920"/>
                <a:gridCol w="125728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OKUL</a:t>
                      </a:r>
                      <a:endParaRPr lang="tr-T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tr-TR" dirty="0" smtClean="0"/>
                        <a:t>OBP(En</a:t>
                      </a:r>
                      <a:r>
                        <a:rPr lang="tr-TR" baseline="0" dirty="0" smtClean="0"/>
                        <a:t> Düşük)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1. KUMRAL</a:t>
                      </a:r>
                      <a:r>
                        <a:rPr lang="tr-TR" baseline="0" dirty="0" smtClean="0"/>
                        <a:t> ABDAL ANADOLU LİSESİ</a:t>
                      </a:r>
                      <a:endParaRPr lang="tr-T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90.2553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2. MUSTAFA ŞEKER ANADOLU LİSESİ</a:t>
                      </a:r>
                      <a:endParaRPr lang="tr-T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88.5622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3. İMKB ANADOLU</a:t>
                      </a:r>
                      <a:r>
                        <a:rPr lang="tr-TR" baseline="0" dirty="0" smtClean="0"/>
                        <a:t> LİSESİ</a:t>
                      </a:r>
                      <a:endParaRPr lang="tr-T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82.0028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4. ZEHRA ULUSAY MTAL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79.2186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5. BOZÜYÜK ERKEK ANADOLU İMAM HATİP LİSESİ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45.3005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6. BOZÜYÜK KIZ ANADOLU İMAM HATİP LİSESİ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37.7368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13360">
                <a:tc rowSpan="3">
                  <a:txBody>
                    <a:bodyPr/>
                    <a:lstStyle/>
                    <a:p>
                      <a:r>
                        <a:rPr lang="tr-TR" dirty="0" smtClean="0"/>
                        <a:t>7. </a:t>
                      </a:r>
                      <a:r>
                        <a:rPr lang="tr-TR" baseline="0" dirty="0" smtClean="0"/>
                        <a:t>MİMAR SİNAN MESLEKİ VE TEKNİK ANADOLU LİSESİ</a:t>
                      </a:r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Grafik</a:t>
                      </a:r>
                      <a:r>
                        <a:rPr lang="tr-TR" baseline="0" dirty="0" smtClean="0"/>
                        <a:t> ve Fotoğraf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42,83</a:t>
                      </a:r>
                      <a:endParaRPr lang="tr-TR" dirty="0"/>
                    </a:p>
                  </a:txBody>
                  <a:tcPr/>
                </a:tc>
              </a:tr>
              <a:tr h="21336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Bilişim Teknolojileri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42,70</a:t>
                      </a:r>
                      <a:endParaRPr lang="tr-TR" dirty="0"/>
                    </a:p>
                  </a:txBody>
                  <a:tcPr/>
                </a:tc>
              </a:tr>
              <a:tr h="21336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Çocuk Gelişimi</a:t>
                      </a:r>
                      <a:r>
                        <a:rPr lang="tr-TR" baseline="0" dirty="0" smtClean="0"/>
                        <a:t> ve Eğitimi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38,30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714348" y="785794"/>
          <a:ext cx="7772400" cy="4809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2900410"/>
                <a:gridCol w="985790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OKUL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OBP(En</a:t>
                      </a:r>
                      <a:r>
                        <a:rPr lang="tr-TR" baseline="0" dirty="0" smtClean="0"/>
                        <a:t> Düşük)</a:t>
                      </a:r>
                      <a:endParaRPr lang="tr-TR" dirty="0" smtClean="0"/>
                    </a:p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28016">
                <a:tc rowSpan="5">
                  <a:txBody>
                    <a:bodyPr/>
                    <a:lstStyle/>
                    <a:p>
                      <a:r>
                        <a:rPr lang="tr-TR" dirty="0" smtClean="0"/>
                        <a:t>8.  SELAHATTİN</a:t>
                      </a:r>
                      <a:r>
                        <a:rPr lang="tr-TR" baseline="0" dirty="0" smtClean="0"/>
                        <a:t> ŞEKER MESLEKİ VE TEKNİK ANADOLU LİSESİ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Adalet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73,94</a:t>
                      </a:r>
                      <a:endParaRPr lang="tr-TR" dirty="0"/>
                    </a:p>
                  </a:txBody>
                  <a:tcPr/>
                </a:tc>
              </a:tr>
              <a:tr h="23774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Bilişim Teknolojileri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69,05</a:t>
                      </a:r>
                      <a:endParaRPr lang="tr-TR" dirty="0"/>
                    </a:p>
                  </a:txBody>
                  <a:tcPr/>
                </a:tc>
              </a:tr>
              <a:tr h="12801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Yiyecek</a:t>
                      </a:r>
                      <a:r>
                        <a:rPr lang="tr-TR" baseline="0" dirty="0" smtClean="0"/>
                        <a:t> İçecek Hizmetleri Alanı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56,07</a:t>
                      </a:r>
                      <a:endParaRPr lang="tr-TR" dirty="0"/>
                    </a:p>
                  </a:txBody>
                  <a:tcPr/>
                </a:tc>
              </a:tr>
              <a:tr h="76297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Muhasebe Finansman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57,60</a:t>
                      </a:r>
                      <a:endParaRPr lang="tr-TR" dirty="0"/>
                    </a:p>
                  </a:txBody>
                  <a:tcPr/>
                </a:tc>
              </a:tr>
              <a:tr h="48008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Pazarlama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41,27</a:t>
                      </a:r>
                      <a:endParaRPr lang="tr-TR" dirty="0"/>
                    </a:p>
                  </a:txBody>
                  <a:tcPr/>
                </a:tc>
              </a:tr>
              <a:tr h="128016">
                <a:tc rowSpan="5">
                  <a:txBody>
                    <a:bodyPr/>
                    <a:lstStyle/>
                    <a:p>
                      <a:r>
                        <a:rPr lang="tr-TR" dirty="0" smtClean="0"/>
                        <a:t>9. BOZÜYÜK</a:t>
                      </a:r>
                      <a:r>
                        <a:rPr lang="tr-TR" baseline="0" dirty="0" smtClean="0"/>
                        <a:t> MESLEKİ VE TEKNİK ANADOLU LİSESİ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Elektrik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57,15</a:t>
                      </a:r>
                      <a:endParaRPr lang="tr-TR" dirty="0"/>
                    </a:p>
                  </a:txBody>
                  <a:tcPr/>
                </a:tc>
              </a:tr>
              <a:tr h="23774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Endüstriyel Otomasyon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62,01</a:t>
                      </a:r>
                      <a:endParaRPr lang="tr-TR" dirty="0"/>
                    </a:p>
                  </a:txBody>
                  <a:tcPr/>
                </a:tc>
              </a:tr>
              <a:tr h="12801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Makine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45,76</a:t>
                      </a:r>
                      <a:endParaRPr lang="tr-TR" dirty="0"/>
                    </a:p>
                  </a:txBody>
                  <a:tcPr/>
                </a:tc>
              </a:tr>
              <a:tr h="12801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Metal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51,18</a:t>
                      </a:r>
                      <a:endParaRPr lang="tr-TR" dirty="0"/>
                    </a:p>
                  </a:txBody>
                  <a:tcPr/>
                </a:tc>
              </a:tr>
              <a:tr h="12801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Tesisat Tek. Ve İklimlendirme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43,21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457200" y="1000109"/>
          <a:ext cx="8229600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857224" y="1214422"/>
          <a:ext cx="7843838" cy="3848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7095"/>
                <a:gridCol w="2436743"/>
              </a:tblGrid>
              <a:tr h="640594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DERS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SORU SAYISI</a:t>
                      </a:r>
                      <a:endParaRPr lang="tr-TR" sz="2400" dirty="0"/>
                    </a:p>
                  </a:txBody>
                  <a:tcPr/>
                </a:tc>
              </a:tr>
              <a:tr h="640594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TÜRKÇE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20</a:t>
                      </a:r>
                      <a:endParaRPr lang="tr-TR" sz="2400" dirty="0"/>
                    </a:p>
                  </a:txBody>
                  <a:tcPr/>
                </a:tc>
              </a:tr>
              <a:tr h="57620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İNGİLİZCE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10</a:t>
                      </a:r>
                      <a:endParaRPr lang="tr-TR" sz="2400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DİN KÜLTÜRÜ VE AHLAK BİLGİSİ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10</a:t>
                      </a:r>
                      <a:endParaRPr lang="tr-TR" sz="2400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İNKİLAP TARİHİ VE ATATÜRKÇÜLÜK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10</a:t>
                      </a:r>
                    </a:p>
                    <a:p>
                      <a:endParaRPr lang="tr-TR" sz="2400" dirty="0" smtClean="0"/>
                    </a:p>
                  </a:txBody>
                  <a:tcPr/>
                </a:tc>
              </a:tr>
              <a:tr h="525268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TOPLAM 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50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1214414" y="5286388"/>
          <a:ext cx="6929486" cy="1209676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6929486"/>
              </a:tblGrid>
              <a:tr h="1209676">
                <a:tc>
                  <a:txBody>
                    <a:bodyPr/>
                    <a:lstStyle/>
                    <a:p>
                      <a:pPr algn="ctr"/>
                      <a:r>
                        <a:rPr lang="tr-TR" sz="3200" spc="300" dirty="0" smtClean="0"/>
                        <a:t>SÖZEL OTURUM</a:t>
                      </a:r>
                      <a:r>
                        <a:rPr lang="tr-TR" sz="3200" spc="300" baseline="0" dirty="0" smtClean="0"/>
                        <a:t> İÇİN VERİLEN SÜRE TOPLAM 75 DAKİKADIR.</a:t>
                      </a:r>
                      <a:endParaRPr lang="tr-TR" sz="3200" spc="3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3000364" y="428604"/>
          <a:ext cx="3500462" cy="571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0462"/>
              </a:tblGrid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tr-TR" sz="3000" dirty="0" smtClean="0"/>
                        <a:t>SÖZEL OTURUM</a:t>
                      </a:r>
                      <a:endParaRPr lang="tr-TR" sz="3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2571736" y="1428736"/>
          <a:ext cx="3429024" cy="674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24"/>
              </a:tblGrid>
              <a:tr h="674678">
                <a:tc>
                  <a:txBody>
                    <a:bodyPr/>
                    <a:lstStyle/>
                    <a:p>
                      <a:r>
                        <a:rPr lang="tr-TR" sz="3000" dirty="0" smtClean="0"/>
                        <a:t>SAYISAL OTURUM</a:t>
                      </a:r>
                      <a:endParaRPr lang="tr-TR" sz="3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1357290" y="2643182"/>
          <a:ext cx="6096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DERS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SORU SAYISI</a:t>
                      </a:r>
                      <a:endParaRPr lang="tr-T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MATEMATİK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20</a:t>
                      </a:r>
                      <a:endParaRPr lang="tr-T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FEN BİLİMLERİ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20</a:t>
                      </a:r>
                      <a:endParaRPr lang="tr-T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TOPLAM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40</a:t>
                      </a:r>
                      <a:endParaRPr lang="tr-TR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1500166" y="5072074"/>
          <a:ext cx="5929354" cy="146304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592935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3000" spc="300" dirty="0" smtClean="0"/>
                        <a:t>SAYISAL OTURUM</a:t>
                      </a:r>
                      <a:r>
                        <a:rPr lang="tr-TR" sz="3000" spc="300" baseline="0" dirty="0" smtClean="0"/>
                        <a:t> İÇİN VERİLEN SÜRE TOPLAM 80 DAKİKADIR</a:t>
                      </a:r>
                      <a:endParaRPr lang="tr-TR" sz="3000" spc="3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785786" y="2357430"/>
          <a:ext cx="7772400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ALT TESTLER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AĞIRLIK KATSAYILARI</a:t>
                      </a:r>
                      <a:endParaRPr lang="tr-T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TÜRKÇE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4</a:t>
                      </a:r>
                      <a:endParaRPr lang="tr-T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MATEMATİK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4</a:t>
                      </a:r>
                      <a:endParaRPr lang="tr-T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FEN</a:t>
                      </a:r>
                      <a:r>
                        <a:rPr lang="tr-TR" sz="2000" baseline="0" dirty="0" smtClean="0"/>
                        <a:t> BİLİMLERİ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4</a:t>
                      </a:r>
                      <a:endParaRPr lang="tr-T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T.C. İNKİLAP TARİHİ VE ATATÜRKÇÜLÜK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1</a:t>
                      </a:r>
                      <a:endParaRPr lang="tr-T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DİN KÜLTÜRÜ VE AHLAK</a:t>
                      </a:r>
                      <a:r>
                        <a:rPr lang="tr-TR" sz="2000" baseline="0" dirty="0" smtClean="0"/>
                        <a:t> BİLGİSİ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1</a:t>
                      </a:r>
                      <a:endParaRPr lang="tr-T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İNGİLİZCE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1</a:t>
                      </a:r>
                      <a:endParaRPr lang="tr-TR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1142976" y="1397000"/>
          <a:ext cx="678661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661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PUAN HESAPLAMASINDA KULLANILACAK AĞIRLIK KATSAYILARI</a:t>
                      </a:r>
                      <a:endParaRPr lang="tr-TR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Metin kutusu"/>
          <p:cNvSpPr txBox="1"/>
          <p:nvPr/>
        </p:nvSpPr>
        <p:spPr>
          <a:xfrm>
            <a:off x="928662" y="3929066"/>
            <a:ext cx="7786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800" dirty="0" smtClean="0"/>
              <a:t>HAYIR SINAVA GİRMEK ZORUNLU DEĞİL.</a:t>
            </a:r>
            <a:endParaRPr lang="tr-TR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Metin kutusu"/>
          <p:cNvSpPr txBox="1"/>
          <p:nvPr/>
        </p:nvSpPr>
        <p:spPr>
          <a:xfrm>
            <a:off x="928662" y="3929066"/>
            <a:ext cx="778674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800" dirty="0" smtClean="0"/>
              <a:t>BAŞVURU TARİHLERİ HENÜZ BELLİ DEĞİL. BAKANLIK TARAFINDAN YAYINLANACAK KILAVUZDA BELİRTİLEN TARİHLER ARASINDA OKUL MÜDÜRLÜKLERİNDE YAPILABİLECEKTİR.</a:t>
            </a:r>
            <a:endParaRPr lang="tr-TR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785786" y="2285992"/>
          <a:ext cx="7772400" cy="252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0"/>
              </a:tblGrid>
              <a:tr h="1909762">
                <a:tc>
                  <a:txBody>
                    <a:bodyPr/>
                    <a:lstStyle/>
                    <a:p>
                      <a:pPr algn="ctr"/>
                      <a:r>
                        <a:rPr lang="tr-TR" sz="3200" dirty="0" smtClean="0"/>
                        <a:t>LİSELERE</a:t>
                      </a:r>
                      <a:r>
                        <a:rPr lang="tr-TR" sz="3200" baseline="0" dirty="0" smtClean="0"/>
                        <a:t> GEÇİŞ SINAVI SONUCUNDA ÖĞRENCİLER PUAN ÜSTÜNLĞÜNE GÖRE SINAVLA ÖĞRENCİ ALAN OKULLARA TERCİHLERİ DOĞRULTUSUNDA YERLEŞTİRİLİRLER. </a:t>
                      </a:r>
                      <a:endParaRPr lang="tr-TR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3200" dirty="0" smtClean="0"/>
                        <a:t>DAHA ÖNCE DE BAHSETTİĞİMİZ GİBİ</a:t>
                      </a:r>
                      <a:r>
                        <a:rPr lang="tr-TR" sz="3200" baseline="0" dirty="0" smtClean="0"/>
                        <a:t> SINAVA GİRMEK ZORUNLU DEĞİL. O HALDE SINAVA GİRMEYECEK OLAN ÖĞRENCİLER OKULLARA NEYE GÖRE YERLEŞECEK. BU SORULARIN CEVAPLARINI BULMAK İÇİN KISACA LİSELERE GEÇİŞ SİSTEMİNE DEĞİNECEĞİZ.</a:t>
                      </a:r>
                      <a:endParaRPr lang="tr-TR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339</TotalTime>
  <Words>543</Words>
  <PresentationFormat>Ekran Gösterisi (4:3)</PresentationFormat>
  <Paragraphs>140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Hisse Senedi</vt:lpstr>
      <vt:lpstr>LİSELERE GEÇİŞ SINAVI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ORTAÖĞRETİM KURUMLARINA TERCİH VE YERLEŞTİRME İŞLEMLERİ</vt:lpstr>
      <vt:lpstr>Slayt 11</vt:lpstr>
      <vt:lpstr>İLİMİZDE MERKEZİ YERLEŞTİRME İLE ÖĞRENCİ ALAN OKULLAR</vt:lpstr>
      <vt:lpstr>Slayt 13</vt:lpstr>
      <vt:lpstr>Slayt 14</vt:lpstr>
      <vt:lpstr>Slayt 15</vt:lpstr>
      <vt:lpstr>İLÇEMİZDE YEREL YERLEŞTİRME İLE ÖĞRENCİ ALAN OKULLAR</vt:lpstr>
      <vt:lpstr>Slayt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LİSELERE GEÇİŞ SINAVI</dc:title>
  <dc:creator>NURBANU</dc:creator>
  <cp:lastModifiedBy>NURBANU</cp:lastModifiedBy>
  <cp:revision>35</cp:revision>
  <dcterms:created xsi:type="dcterms:W3CDTF">2020-10-12T10:58:12Z</dcterms:created>
  <dcterms:modified xsi:type="dcterms:W3CDTF">2020-10-14T08:43:30Z</dcterms:modified>
</cp:coreProperties>
</file>