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25"/>
  </p:notesMasterIdLst>
  <p:sldIdLst>
    <p:sldId id="555" r:id="rId2"/>
    <p:sldId id="456" r:id="rId3"/>
    <p:sldId id="500" r:id="rId4"/>
    <p:sldId id="525" r:id="rId5"/>
    <p:sldId id="524" r:id="rId6"/>
    <p:sldId id="544" r:id="rId7"/>
    <p:sldId id="545" r:id="rId8"/>
    <p:sldId id="526" r:id="rId9"/>
    <p:sldId id="549" r:id="rId10"/>
    <p:sldId id="551" r:id="rId11"/>
    <p:sldId id="464" r:id="rId12"/>
    <p:sldId id="543" r:id="rId13"/>
    <p:sldId id="528" r:id="rId14"/>
    <p:sldId id="463" r:id="rId15"/>
    <p:sldId id="527" r:id="rId16"/>
    <p:sldId id="523" r:id="rId17"/>
    <p:sldId id="521" r:id="rId18"/>
    <p:sldId id="547" r:id="rId19"/>
    <p:sldId id="553" r:id="rId20"/>
    <p:sldId id="554" r:id="rId21"/>
    <p:sldId id="518" r:id="rId22"/>
    <p:sldId id="515" r:id="rId23"/>
    <p:sldId id="51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re ALIÇ" initials="EA" lastIdx="1" clrIdx="0">
    <p:extLst>
      <p:ext uri="{19B8F6BF-5375-455C-9EA6-DF929625EA0E}">
        <p15:presenceInfo xmlns:p15="http://schemas.microsoft.com/office/powerpoint/2012/main" userId="S-1-5-21-275741794-176350647-2664793200-87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0EE"/>
    <a:srgbClr val="35988B"/>
    <a:srgbClr val="33998E"/>
    <a:srgbClr val="FFD966"/>
    <a:srgbClr val="1B45A4"/>
    <a:srgbClr val="00DDFF"/>
    <a:srgbClr val="45232B"/>
    <a:srgbClr val="23141C"/>
    <a:srgbClr val="968EA2"/>
    <a:srgbClr val="954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929F9F4-4A8F-4326-A1B4-22849713DDAB}" styleName="Koyu Stil 1 - Vurgu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26" autoAdjust="0"/>
    <p:restoredTop sz="96395" autoAdjust="0"/>
  </p:normalViewPr>
  <p:slideViewPr>
    <p:cSldViewPr snapToGrid="0">
      <p:cViewPr varScale="1">
        <p:scale>
          <a:sx n="84" d="100"/>
          <a:sy n="84" d="100"/>
        </p:scale>
        <p:origin x="48" y="528"/>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ygu Deniz" userId="4520795d41cd25c5" providerId="LiveId" clId="{C9AE4100-AA93-4B73-A9B7-57E48842688F}"/>
    <pc:docChg chg="delSld">
      <pc:chgData name="Duygu Deniz" userId="4520795d41cd25c5" providerId="LiveId" clId="{C9AE4100-AA93-4B73-A9B7-57E48842688F}" dt="2021-05-21T11:18:20.811" v="0" actId="2696"/>
      <pc:docMkLst>
        <pc:docMk/>
      </pc:docMkLst>
      <pc:sldChg chg="del">
        <pc:chgData name="Duygu Deniz" userId="4520795d41cd25c5" providerId="LiveId" clId="{C9AE4100-AA93-4B73-A9B7-57E48842688F}" dt="2021-05-21T11:18:20.811" v="0" actId="2696"/>
        <pc:sldMkLst>
          <pc:docMk/>
          <pc:sldMk cId="1933271213" sldId="5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658A7A-E52D-43F3-8E7C-8D14F2CD9436}" type="datetimeFigureOut">
              <a:rPr lang="tr-TR" smtClean="0"/>
              <a:t>21.05.2021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95021-2C55-403F-91E6-02825845C76D}" type="slidenum">
              <a:rPr lang="tr-TR" smtClean="0"/>
              <a:t>‹#›</a:t>
            </a:fld>
            <a:endParaRPr lang="tr-TR"/>
          </a:p>
        </p:txBody>
      </p:sp>
    </p:spTree>
    <p:extLst>
      <p:ext uri="{BB962C8B-B14F-4D97-AF65-F5344CB8AC3E}">
        <p14:creationId xmlns:p14="http://schemas.microsoft.com/office/powerpoint/2010/main" val="2333757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xfrm>
            <a:off x="-157163" y="1462088"/>
            <a:ext cx="7015163" cy="3946525"/>
          </a:xfrm>
          <a:ln/>
        </p:spPr>
      </p:sp>
      <p:sp>
        <p:nvSpPr>
          <p:cNvPr id="33796" name="Rectangle 3"/>
          <p:cNvSpPr>
            <a:spLocks noGrp="1" noChangeArrowheads="1"/>
          </p:cNvSpPr>
          <p:nvPr>
            <p:ph type="body" idx="1"/>
          </p:nvPr>
        </p:nvSpPr>
        <p:spPr>
          <a:noFill/>
          <a:ln/>
        </p:spPr>
        <p:txBody>
          <a:bodyPr/>
          <a:lstStyle/>
          <a:p>
            <a:pPr eaLnBrk="1" hangingPunct="1"/>
            <a:endParaRPr lang="tr-TR" dirty="0"/>
          </a:p>
        </p:txBody>
      </p:sp>
    </p:spTree>
    <p:extLst>
      <p:ext uri="{BB962C8B-B14F-4D97-AF65-F5344CB8AC3E}">
        <p14:creationId xmlns:p14="http://schemas.microsoft.com/office/powerpoint/2010/main" val="3125932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xfrm>
            <a:off x="-157163" y="1462088"/>
            <a:ext cx="7015163" cy="3946525"/>
          </a:xfrm>
          <a:ln/>
        </p:spPr>
      </p:sp>
      <p:sp>
        <p:nvSpPr>
          <p:cNvPr id="33796" name="Rectangle 3"/>
          <p:cNvSpPr>
            <a:spLocks noGrp="1" noChangeArrowheads="1"/>
          </p:cNvSpPr>
          <p:nvPr>
            <p:ph type="body" idx="1"/>
          </p:nvPr>
        </p:nvSpPr>
        <p:spPr>
          <a:noFill/>
          <a:ln/>
        </p:spPr>
        <p:txBody>
          <a:bodyPr/>
          <a:lstStyle/>
          <a:p>
            <a:pPr eaLnBrk="1" hangingPunct="1"/>
            <a:endParaRPr lang="tr-TR" dirty="0"/>
          </a:p>
        </p:txBody>
      </p:sp>
    </p:spTree>
    <p:extLst>
      <p:ext uri="{BB962C8B-B14F-4D97-AF65-F5344CB8AC3E}">
        <p14:creationId xmlns:p14="http://schemas.microsoft.com/office/powerpoint/2010/main" val="1673372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xfrm>
            <a:off x="-157163" y="1462088"/>
            <a:ext cx="7015163" cy="3946525"/>
          </a:xfrm>
          <a:ln/>
        </p:spPr>
      </p:sp>
      <p:sp>
        <p:nvSpPr>
          <p:cNvPr id="33796" name="Rectangle 3"/>
          <p:cNvSpPr>
            <a:spLocks noGrp="1" noChangeArrowheads="1"/>
          </p:cNvSpPr>
          <p:nvPr>
            <p:ph type="body" idx="1"/>
          </p:nvPr>
        </p:nvSpPr>
        <p:spPr>
          <a:noFill/>
          <a:ln/>
        </p:spPr>
        <p:txBody>
          <a:bodyPr/>
          <a:lstStyle/>
          <a:p>
            <a:pPr eaLnBrk="1" hangingPunct="1"/>
            <a:endParaRPr lang="tr-TR" dirty="0"/>
          </a:p>
        </p:txBody>
      </p:sp>
    </p:spTree>
    <p:extLst>
      <p:ext uri="{BB962C8B-B14F-4D97-AF65-F5344CB8AC3E}">
        <p14:creationId xmlns:p14="http://schemas.microsoft.com/office/powerpoint/2010/main" val="1576445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xfrm>
            <a:off x="-157163" y="1462088"/>
            <a:ext cx="7015163" cy="3946525"/>
          </a:xfrm>
          <a:ln/>
        </p:spPr>
      </p:sp>
      <p:sp>
        <p:nvSpPr>
          <p:cNvPr id="33796" name="Rectangle 3"/>
          <p:cNvSpPr>
            <a:spLocks noGrp="1" noChangeArrowheads="1"/>
          </p:cNvSpPr>
          <p:nvPr>
            <p:ph type="body" idx="1"/>
          </p:nvPr>
        </p:nvSpPr>
        <p:spPr>
          <a:noFill/>
          <a:ln/>
        </p:spPr>
        <p:txBody>
          <a:bodyPr/>
          <a:lstStyle/>
          <a:p>
            <a:pPr eaLnBrk="1" hangingPunct="1"/>
            <a:endParaRPr lang="tr-TR" dirty="0"/>
          </a:p>
        </p:txBody>
      </p:sp>
    </p:spTree>
    <p:extLst>
      <p:ext uri="{BB962C8B-B14F-4D97-AF65-F5344CB8AC3E}">
        <p14:creationId xmlns:p14="http://schemas.microsoft.com/office/powerpoint/2010/main" val="126316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xfrm>
            <a:off x="-157163" y="1462088"/>
            <a:ext cx="7015163" cy="3946525"/>
          </a:xfrm>
          <a:ln/>
        </p:spPr>
      </p:sp>
      <p:sp>
        <p:nvSpPr>
          <p:cNvPr id="33796" name="Rectangle 3"/>
          <p:cNvSpPr>
            <a:spLocks noGrp="1" noChangeArrowheads="1"/>
          </p:cNvSpPr>
          <p:nvPr>
            <p:ph type="body" idx="1"/>
          </p:nvPr>
        </p:nvSpPr>
        <p:spPr>
          <a:noFill/>
          <a:ln/>
        </p:spPr>
        <p:txBody>
          <a:bodyPr/>
          <a:lstStyle/>
          <a:p>
            <a:pPr eaLnBrk="1" hangingPunct="1"/>
            <a:endParaRPr lang="tr-TR" dirty="0"/>
          </a:p>
        </p:txBody>
      </p:sp>
    </p:spTree>
    <p:extLst>
      <p:ext uri="{BB962C8B-B14F-4D97-AF65-F5344CB8AC3E}">
        <p14:creationId xmlns:p14="http://schemas.microsoft.com/office/powerpoint/2010/main" val="895623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xfrm>
            <a:off x="-157163" y="1462088"/>
            <a:ext cx="7015163" cy="3946525"/>
          </a:xfrm>
          <a:ln/>
        </p:spPr>
      </p:sp>
      <p:sp>
        <p:nvSpPr>
          <p:cNvPr id="33796" name="Rectangle 3"/>
          <p:cNvSpPr>
            <a:spLocks noGrp="1" noChangeArrowheads="1"/>
          </p:cNvSpPr>
          <p:nvPr>
            <p:ph type="body" idx="1"/>
          </p:nvPr>
        </p:nvSpPr>
        <p:spPr>
          <a:noFill/>
          <a:ln/>
        </p:spPr>
        <p:txBody>
          <a:bodyPr/>
          <a:lstStyle/>
          <a:p>
            <a:pPr eaLnBrk="1" hangingPunct="1"/>
            <a:endParaRPr lang="tr-TR" dirty="0"/>
          </a:p>
        </p:txBody>
      </p:sp>
    </p:spTree>
    <p:extLst>
      <p:ext uri="{BB962C8B-B14F-4D97-AF65-F5344CB8AC3E}">
        <p14:creationId xmlns:p14="http://schemas.microsoft.com/office/powerpoint/2010/main" val="1131760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xfrm>
            <a:off x="-157163" y="1462088"/>
            <a:ext cx="7015163" cy="3946525"/>
          </a:xfrm>
          <a:ln/>
        </p:spPr>
      </p:sp>
      <p:sp>
        <p:nvSpPr>
          <p:cNvPr id="33796" name="Rectangle 3"/>
          <p:cNvSpPr>
            <a:spLocks noGrp="1" noChangeArrowheads="1"/>
          </p:cNvSpPr>
          <p:nvPr>
            <p:ph type="body" idx="1"/>
          </p:nvPr>
        </p:nvSpPr>
        <p:spPr>
          <a:noFill/>
          <a:ln/>
        </p:spPr>
        <p:txBody>
          <a:bodyPr/>
          <a:lstStyle/>
          <a:p>
            <a:pPr eaLnBrk="1" hangingPunct="1"/>
            <a:endParaRPr lang="tr-TR" dirty="0"/>
          </a:p>
        </p:txBody>
      </p:sp>
    </p:spTree>
    <p:extLst>
      <p:ext uri="{BB962C8B-B14F-4D97-AF65-F5344CB8AC3E}">
        <p14:creationId xmlns:p14="http://schemas.microsoft.com/office/powerpoint/2010/main" val="4181209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xfrm>
            <a:off x="-157163" y="1462088"/>
            <a:ext cx="7015163" cy="3946525"/>
          </a:xfrm>
          <a:ln/>
        </p:spPr>
      </p:sp>
      <p:sp>
        <p:nvSpPr>
          <p:cNvPr id="33796" name="Rectangle 3"/>
          <p:cNvSpPr>
            <a:spLocks noGrp="1" noChangeArrowheads="1"/>
          </p:cNvSpPr>
          <p:nvPr>
            <p:ph type="body" idx="1"/>
          </p:nvPr>
        </p:nvSpPr>
        <p:spPr>
          <a:noFill/>
          <a:ln/>
        </p:spPr>
        <p:txBody>
          <a:bodyPr/>
          <a:lstStyle/>
          <a:p>
            <a:pPr eaLnBrk="1" hangingPunct="1"/>
            <a:endParaRPr lang="tr-TR" dirty="0"/>
          </a:p>
        </p:txBody>
      </p:sp>
    </p:spTree>
    <p:extLst>
      <p:ext uri="{BB962C8B-B14F-4D97-AF65-F5344CB8AC3E}">
        <p14:creationId xmlns:p14="http://schemas.microsoft.com/office/powerpoint/2010/main" val="2606673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xfrm>
            <a:off x="-157163" y="1462088"/>
            <a:ext cx="7015163" cy="3946525"/>
          </a:xfrm>
          <a:ln/>
        </p:spPr>
      </p:sp>
      <p:sp>
        <p:nvSpPr>
          <p:cNvPr id="33796" name="Rectangle 3"/>
          <p:cNvSpPr>
            <a:spLocks noGrp="1" noChangeArrowheads="1"/>
          </p:cNvSpPr>
          <p:nvPr>
            <p:ph type="body" idx="1"/>
          </p:nvPr>
        </p:nvSpPr>
        <p:spPr>
          <a:noFill/>
          <a:ln/>
        </p:spPr>
        <p:txBody>
          <a:bodyPr/>
          <a:lstStyle/>
          <a:p>
            <a:pPr eaLnBrk="1" hangingPunct="1"/>
            <a:endParaRPr lang="tr-TR" dirty="0"/>
          </a:p>
        </p:txBody>
      </p:sp>
    </p:spTree>
    <p:extLst>
      <p:ext uri="{BB962C8B-B14F-4D97-AF65-F5344CB8AC3E}">
        <p14:creationId xmlns:p14="http://schemas.microsoft.com/office/powerpoint/2010/main" val="2279433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xfrm>
            <a:off x="-157163" y="1462088"/>
            <a:ext cx="7015163" cy="3946525"/>
          </a:xfrm>
          <a:ln/>
        </p:spPr>
      </p:sp>
      <p:sp>
        <p:nvSpPr>
          <p:cNvPr id="33796" name="Rectangle 3"/>
          <p:cNvSpPr>
            <a:spLocks noGrp="1" noChangeArrowheads="1"/>
          </p:cNvSpPr>
          <p:nvPr>
            <p:ph type="body" idx="1"/>
          </p:nvPr>
        </p:nvSpPr>
        <p:spPr>
          <a:noFill/>
          <a:ln/>
        </p:spPr>
        <p:txBody>
          <a:bodyPr/>
          <a:lstStyle/>
          <a:p>
            <a:pPr eaLnBrk="1" hangingPunct="1"/>
            <a:endParaRPr lang="tr-TR" dirty="0"/>
          </a:p>
        </p:txBody>
      </p:sp>
    </p:spTree>
    <p:extLst>
      <p:ext uri="{BB962C8B-B14F-4D97-AF65-F5344CB8AC3E}">
        <p14:creationId xmlns:p14="http://schemas.microsoft.com/office/powerpoint/2010/main" val="2844717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xfrm>
            <a:off x="-157163" y="1462088"/>
            <a:ext cx="7015163" cy="3946525"/>
          </a:xfrm>
          <a:ln/>
        </p:spPr>
      </p:sp>
      <p:sp>
        <p:nvSpPr>
          <p:cNvPr id="33796" name="Rectangle 3"/>
          <p:cNvSpPr>
            <a:spLocks noGrp="1" noChangeArrowheads="1"/>
          </p:cNvSpPr>
          <p:nvPr>
            <p:ph type="body" idx="1"/>
          </p:nvPr>
        </p:nvSpPr>
        <p:spPr>
          <a:noFill/>
          <a:ln/>
        </p:spPr>
        <p:txBody>
          <a:bodyPr/>
          <a:lstStyle/>
          <a:p>
            <a:pPr eaLnBrk="1" hangingPunct="1"/>
            <a:endParaRPr lang="tr-TR" dirty="0"/>
          </a:p>
        </p:txBody>
      </p:sp>
    </p:spTree>
    <p:extLst>
      <p:ext uri="{BB962C8B-B14F-4D97-AF65-F5344CB8AC3E}">
        <p14:creationId xmlns:p14="http://schemas.microsoft.com/office/powerpoint/2010/main" val="2302532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xfrm>
            <a:off x="-157163" y="1462088"/>
            <a:ext cx="7015163" cy="3946525"/>
          </a:xfrm>
          <a:ln/>
        </p:spPr>
      </p:sp>
      <p:sp>
        <p:nvSpPr>
          <p:cNvPr id="33796" name="Rectangle 3"/>
          <p:cNvSpPr>
            <a:spLocks noGrp="1" noChangeArrowheads="1"/>
          </p:cNvSpPr>
          <p:nvPr>
            <p:ph type="body" idx="1"/>
          </p:nvPr>
        </p:nvSpPr>
        <p:spPr>
          <a:noFill/>
          <a:ln/>
        </p:spPr>
        <p:txBody>
          <a:bodyPr/>
          <a:lstStyle/>
          <a:p>
            <a:pPr eaLnBrk="1" hangingPunct="1"/>
            <a:endParaRPr lang="tr-TR" dirty="0"/>
          </a:p>
        </p:txBody>
      </p:sp>
    </p:spTree>
    <p:extLst>
      <p:ext uri="{BB962C8B-B14F-4D97-AF65-F5344CB8AC3E}">
        <p14:creationId xmlns:p14="http://schemas.microsoft.com/office/powerpoint/2010/main" val="1395969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xfrm>
            <a:off x="-157163" y="1462088"/>
            <a:ext cx="7015163" cy="3946525"/>
          </a:xfrm>
          <a:ln/>
        </p:spPr>
      </p:sp>
      <p:sp>
        <p:nvSpPr>
          <p:cNvPr id="33796" name="Rectangle 3"/>
          <p:cNvSpPr>
            <a:spLocks noGrp="1" noChangeArrowheads="1"/>
          </p:cNvSpPr>
          <p:nvPr>
            <p:ph type="body" idx="1"/>
          </p:nvPr>
        </p:nvSpPr>
        <p:spPr>
          <a:noFill/>
          <a:ln/>
        </p:spPr>
        <p:txBody>
          <a:bodyPr/>
          <a:lstStyle/>
          <a:p>
            <a:pPr eaLnBrk="1" hangingPunct="1"/>
            <a:endParaRPr lang="tr-TR" dirty="0"/>
          </a:p>
        </p:txBody>
      </p:sp>
    </p:spTree>
    <p:extLst>
      <p:ext uri="{BB962C8B-B14F-4D97-AF65-F5344CB8AC3E}">
        <p14:creationId xmlns:p14="http://schemas.microsoft.com/office/powerpoint/2010/main" val="2517142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xfrm>
            <a:off x="-157163" y="1462088"/>
            <a:ext cx="7015163" cy="3946525"/>
          </a:xfrm>
          <a:ln/>
        </p:spPr>
      </p:sp>
      <p:sp>
        <p:nvSpPr>
          <p:cNvPr id="33796" name="Rectangle 3"/>
          <p:cNvSpPr>
            <a:spLocks noGrp="1" noChangeArrowheads="1"/>
          </p:cNvSpPr>
          <p:nvPr>
            <p:ph type="body" idx="1"/>
          </p:nvPr>
        </p:nvSpPr>
        <p:spPr>
          <a:noFill/>
          <a:ln/>
        </p:spPr>
        <p:txBody>
          <a:bodyPr/>
          <a:lstStyle/>
          <a:p>
            <a:pPr eaLnBrk="1" hangingPunct="1"/>
            <a:endParaRPr lang="tr-TR" baseline="0" dirty="0"/>
          </a:p>
        </p:txBody>
      </p:sp>
    </p:spTree>
    <p:extLst>
      <p:ext uri="{BB962C8B-B14F-4D97-AF65-F5344CB8AC3E}">
        <p14:creationId xmlns:p14="http://schemas.microsoft.com/office/powerpoint/2010/main" val="1022944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xfrm>
            <a:off x="-157163" y="1462088"/>
            <a:ext cx="7015163" cy="3946525"/>
          </a:xfrm>
          <a:ln/>
        </p:spPr>
      </p:sp>
      <p:sp>
        <p:nvSpPr>
          <p:cNvPr id="33796" name="Rectangle 3"/>
          <p:cNvSpPr>
            <a:spLocks noGrp="1" noChangeArrowheads="1"/>
          </p:cNvSpPr>
          <p:nvPr>
            <p:ph type="body" idx="1"/>
          </p:nvPr>
        </p:nvSpPr>
        <p:spPr>
          <a:noFill/>
          <a:ln/>
        </p:spPr>
        <p:txBody>
          <a:bodyPr/>
          <a:lstStyle/>
          <a:p>
            <a:pPr eaLnBrk="1" hangingPunct="1"/>
            <a:endParaRPr lang="tr-TR" dirty="0"/>
          </a:p>
        </p:txBody>
      </p:sp>
    </p:spTree>
    <p:extLst>
      <p:ext uri="{BB962C8B-B14F-4D97-AF65-F5344CB8AC3E}">
        <p14:creationId xmlns:p14="http://schemas.microsoft.com/office/powerpoint/2010/main" val="1014653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xfrm>
            <a:off x="-157163" y="1462088"/>
            <a:ext cx="7015163" cy="3946525"/>
          </a:xfrm>
          <a:ln/>
        </p:spPr>
      </p:sp>
      <p:sp>
        <p:nvSpPr>
          <p:cNvPr id="33796" name="Rectangle 3"/>
          <p:cNvSpPr>
            <a:spLocks noGrp="1" noChangeArrowheads="1"/>
          </p:cNvSpPr>
          <p:nvPr>
            <p:ph type="body" idx="1"/>
          </p:nvPr>
        </p:nvSpPr>
        <p:spPr>
          <a:noFill/>
          <a:ln/>
        </p:spPr>
        <p:txBody>
          <a:bodyPr/>
          <a:lstStyle/>
          <a:p>
            <a:pPr eaLnBrk="1" hangingPunct="1"/>
            <a:endParaRPr lang="tr-TR" dirty="0"/>
          </a:p>
        </p:txBody>
      </p:sp>
    </p:spTree>
    <p:extLst>
      <p:ext uri="{BB962C8B-B14F-4D97-AF65-F5344CB8AC3E}">
        <p14:creationId xmlns:p14="http://schemas.microsoft.com/office/powerpoint/2010/main" val="3420699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xfrm>
            <a:off x="-157163" y="1462088"/>
            <a:ext cx="7015163" cy="3946525"/>
          </a:xfrm>
          <a:ln/>
        </p:spPr>
      </p:sp>
      <p:sp>
        <p:nvSpPr>
          <p:cNvPr id="33796" name="Rectangle 3"/>
          <p:cNvSpPr>
            <a:spLocks noGrp="1" noChangeArrowheads="1"/>
          </p:cNvSpPr>
          <p:nvPr>
            <p:ph type="body" idx="1"/>
          </p:nvPr>
        </p:nvSpPr>
        <p:spPr>
          <a:noFill/>
          <a:ln/>
        </p:spPr>
        <p:txBody>
          <a:bodyPr/>
          <a:lstStyle/>
          <a:p>
            <a:pPr eaLnBrk="1" hangingPunct="1"/>
            <a:endParaRPr lang="tr-TR" dirty="0"/>
          </a:p>
        </p:txBody>
      </p:sp>
    </p:spTree>
    <p:extLst>
      <p:ext uri="{BB962C8B-B14F-4D97-AF65-F5344CB8AC3E}">
        <p14:creationId xmlns:p14="http://schemas.microsoft.com/office/powerpoint/2010/main" val="3879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xfrm>
            <a:off x="-157163" y="1462088"/>
            <a:ext cx="7015163" cy="3946525"/>
          </a:xfrm>
          <a:ln/>
        </p:spPr>
      </p:sp>
      <p:sp>
        <p:nvSpPr>
          <p:cNvPr id="33796" name="Rectangle 3"/>
          <p:cNvSpPr>
            <a:spLocks noGrp="1" noChangeArrowheads="1"/>
          </p:cNvSpPr>
          <p:nvPr>
            <p:ph type="body" idx="1"/>
          </p:nvPr>
        </p:nvSpPr>
        <p:spPr>
          <a:noFill/>
          <a:ln/>
        </p:spPr>
        <p:txBody>
          <a:bodyPr/>
          <a:lstStyle/>
          <a:p>
            <a:pPr eaLnBrk="1" hangingPunct="1"/>
            <a:endParaRPr lang="tr-TR" dirty="0"/>
          </a:p>
        </p:txBody>
      </p:sp>
    </p:spTree>
    <p:extLst>
      <p:ext uri="{BB962C8B-B14F-4D97-AF65-F5344CB8AC3E}">
        <p14:creationId xmlns:p14="http://schemas.microsoft.com/office/powerpoint/2010/main" val="1690476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xfrm>
            <a:off x="-157163" y="1462088"/>
            <a:ext cx="7015163" cy="3946525"/>
          </a:xfrm>
          <a:ln/>
        </p:spPr>
      </p:sp>
      <p:sp>
        <p:nvSpPr>
          <p:cNvPr id="33796" name="Rectangle 3"/>
          <p:cNvSpPr>
            <a:spLocks noGrp="1" noChangeArrowheads="1"/>
          </p:cNvSpPr>
          <p:nvPr>
            <p:ph type="body" idx="1"/>
          </p:nvPr>
        </p:nvSpPr>
        <p:spPr>
          <a:noFill/>
          <a:ln/>
        </p:spPr>
        <p:txBody>
          <a:bodyPr/>
          <a:lstStyle/>
          <a:p>
            <a:pPr eaLnBrk="1" hangingPunct="1"/>
            <a:endParaRPr lang="tr-TR" dirty="0"/>
          </a:p>
        </p:txBody>
      </p:sp>
    </p:spTree>
    <p:extLst>
      <p:ext uri="{BB962C8B-B14F-4D97-AF65-F5344CB8AC3E}">
        <p14:creationId xmlns:p14="http://schemas.microsoft.com/office/powerpoint/2010/main" val="2726841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xfrm>
            <a:off x="-157163" y="1462088"/>
            <a:ext cx="7015163" cy="3946525"/>
          </a:xfrm>
          <a:ln/>
        </p:spPr>
      </p:sp>
      <p:sp>
        <p:nvSpPr>
          <p:cNvPr id="33796" name="Rectangle 3"/>
          <p:cNvSpPr>
            <a:spLocks noGrp="1" noChangeArrowheads="1"/>
          </p:cNvSpPr>
          <p:nvPr>
            <p:ph type="body" idx="1"/>
          </p:nvPr>
        </p:nvSpPr>
        <p:spPr>
          <a:noFill/>
          <a:ln/>
        </p:spPr>
        <p:txBody>
          <a:bodyPr/>
          <a:lstStyle/>
          <a:p>
            <a:pPr eaLnBrk="1" hangingPunct="1"/>
            <a:endParaRPr lang="tr-TR" dirty="0"/>
          </a:p>
        </p:txBody>
      </p:sp>
    </p:spTree>
    <p:extLst>
      <p:ext uri="{BB962C8B-B14F-4D97-AF65-F5344CB8AC3E}">
        <p14:creationId xmlns:p14="http://schemas.microsoft.com/office/powerpoint/2010/main" val="3610273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xfrm>
            <a:off x="-157163" y="1462088"/>
            <a:ext cx="7015163" cy="3946525"/>
          </a:xfrm>
          <a:ln/>
        </p:spPr>
      </p:sp>
      <p:sp>
        <p:nvSpPr>
          <p:cNvPr id="33796" name="Rectangle 3"/>
          <p:cNvSpPr>
            <a:spLocks noGrp="1" noChangeArrowheads="1"/>
          </p:cNvSpPr>
          <p:nvPr>
            <p:ph type="body" idx="1"/>
          </p:nvPr>
        </p:nvSpPr>
        <p:spPr>
          <a:noFill/>
          <a:ln/>
        </p:spPr>
        <p:txBody>
          <a:bodyPr/>
          <a:lstStyle/>
          <a:p>
            <a:pPr eaLnBrk="1" hangingPunct="1"/>
            <a:endParaRPr lang="tr-TR" dirty="0"/>
          </a:p>
        </p:txBody>
      </p:sp>
    </p:spTree>
    <p:extLst>
      <p:ext uri="{BB962C8B-B14F-4D97-AF65-F5344CB8AC3E}">
        <p14:creationId xmlns:p14="http://schemas.microsoft.com/office/powerpoint/2010/main" val="3951261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xfrm>
            <a:off x="-157163" y="1462088"/>
            <a:ext cx="7015163" cy="3946525"/>
          </a:xfrm>
          <a:ln/>
        </p:spPr>
      </p:sp>
      <p:sp>
        <p:nvSpPr>
          <p:cNvPr id="33796" name="Rectangle 3"/>
          <p:cNvSpPr>
            <a:spLocks noGrp="1" noChangeArrowheads="1"/>
          </p:cNvSpPr>
          <p:nvPr>
            <p:ph type="body" idx="1"/>
          </p:nvPr>
        </p:nvSpPr>
        <p:spPr>
          <a:noFill/>
          <a:ln/>
        </p:spPr>
        <p:txBody>
          <a:bodyPr/>
          <a:lstStyle/>
          <a:p>
            <a:pPr eaLnBrk="1" hangingPunct="1"/>
            <a:endParaRPr lang="tr-TR" dirty="0"/>
          </a:p>
        </p:txBody>
      </p:sp>
    </p:spTree>
    <p:extLst>
      <p:ext uri="{BB962C8B-B14F-4D97-AF65-F5344CB8AC3E}">
        <p14:creationId xmlns:p14="http://schemas.microsoft.com/office/powerpoint/2010/main" val="1626213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D90D628-BC9A-40DF-A536-5F9137968836}" type="datetime1">
              <a:rPr lang="tr-TR" smtClean="0"/>
              <a:t>21.05.2021</a:t>
            </a:fld>
            <a:endParaRPr lang="tr-T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tr-T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B031C91-8E87-4A4D-B1D2-BCBFF9D61882}" type="slidenum">
              <a:rPr lang="tr-TR" smtClean="0"/>
              <a:t>‹#›</a:t>
            </a:fld>
            <a:endParaRPr lang="tr-TR"/>
          </a:p>
        </p:txBody>
      </p:sp>
    </p:spTree>
    <p:extLst>
      <p:ext uri="{BB962C8B-B14F-4D97-AF65-F5344CB8AC3E}">
        <p14:creationId xmlns:p14="http://schemas.microsoft.com/office/powerpoint/2010/main" val="2113914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5FE10BA-DE56-428E-8C70-680FC0C00BFB}" type="datetime1">
              <a:rPr lang="tr-TR" smtClean="0"/>
              <a:t>21.05.2021</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B031C91-8E87-4A4D-B1D2-BCBFF9D61882}" type="slidenum">
              <a:rPr lang="tr-TR" smtClean="0"/>
              <a:t>‹#›</a:t>
            </a:fld>
            <a:endParaRPr lang="tr-TR"/>
          </a:p>
        </p:txBody>
      </p:sp>
    </p:spTree>
    <p:extLst>
      <p:ext uri="{BB962C8B-B14F-4D97-AF65-F5344CB8AC3E}">
        <p14:creationId xmlns:p14="http://schemas.microsoft.com/office/powerpoint/2010/main" val="2667275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838D471-DA82-477D-A7A3-FEE9FF3D1993}" type="datetime1">
              <a:rPr lang="tr-TR" smtClean="0"/>
              <a:t>21.05.2021</a:t>
            </a:fld>
            <a:endParaRPr lang="tr-TR"/>
          </a:p>
        </p:txBody>
      </p:sp>
      <p:sp>
        <p:nvSpPr>
          <p:cNvPr id="5" name="Footer Placeholder 4"/>
          <p:cNvSpPr>
            <a:spLocks noGrp="1"/>
          </p:cNvSpPr>
          <p:nvPr>
            <p:ph type="ftr" sz="quarter" idx="11"/>
          </p:nvPr>
        </p:nvSpPr>
        <p:spPr/>
        <p:txBody>
          <a:bodyPr/>
          <a:lstStyle/>
          <a:p>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B031C91-8E87-4A4D-B1D2-BCBFF9D61882}" type="slidenum">
              <a:rPr lang="tr-TR" smtClean="0"/>
              <a:t>‹#›</a:t>
            </a:fld>
            <a:endParaRPr lang="tr-TR"/>
          </a:p>
        </p:txBody>
      </p:sp>
    </p:spTree>
    <p:extLst>
      <p:ext uri="{BB962C8B-B14F-4D97-AF65-F5344CB8AC3E}">
        <p14:creationId xmlns:p14="http://schemas.microsoft.com/office/powerpoint/2010/main" val="437472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a:t>Asıl başlık stilini düzenlemek için tıklayın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C6193E3-C9E1-40D9-A5FE-ED9B66919ED1}" type="datetime1">
              <a:rPr lang="tr-TR" smtClean="0"/>
              <a:t>21.05.2021</a:t>
            </a:fld>
            <a:endParaRPr lang="tr-TR"/>
          </a:p>
        </p:txBody>
      </p:sp>
      <p:sp>
        <p:nvSpPr>
          <p:cNvPr id="5" name="Footer Placeholder 4"/>
          <p:cNvSpPr>
            <a:spLocks noGrp="1"/>
          </p:cNvSpPr>
          <p:nvPr>
            <p:ph type="ftr" sz="quarter" idx="11"/>
          </p:nvPr>
        </p:nvSpPr>
        <p:spPr/>
        <p:txBody>
          <a:bodyPr/>
          <a:lstStyle/>
          <a:p>
            <a:endParaRPr lang="tr-T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B031C91-8E87-4A4D-B1D2-BCBFF9D61882}" type="slidenum">
              <a:rPr lang="tr-TR" smtClean="0"/>
              <a:t>‹#›</a:t>
            </a:fld>
            <a:endParaRPr lang="tr-TR"/>
          </a:p>
        </p:txBody>
      </p:sp>
    </p:spTree>
    <p:extLst>
      <p:ext uri="{BB962C8B-B14F-4D97-AF65-F5344CB8AC3E}">
        <p14:creationId xmlns:p14="http://schemas.microsoft.com/office/powerpoint/2010/main" val="1450983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2748B19-02F4-4A6F-8BB8-E889F80C2D04}" type="datetime1">
              <a:rPr lang="tr-TR" smtClean="0"/>
              <a:t>21.05.2021</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B031C91-8E87-4A4D-B1D2-BCBFF9D61882}" type="slidenum">
              <a:rPr lang="tr-TR" smtClean="0"/>
              <a:t>‹#›</a:t>
            </a:fld>
            <a:endParaRPr lang="tr-TR"/>
          </a:p>
        </p:txBody>
      </p:sp>
    </p:spTree>
    <p:extLst>
      <p:ext uri="{BB962C8B-B14F-4D97-AF65-F5344CB8AC3E}">
        <p14:creationId xmlns:p14="http://schemas.microsoft.com/office/powerpoint/2010/main" val="732452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6FAA93B-7E3A-4297-B124-8DBE03DDBF6E}" type="datetime1">
              <a:rPr lang="tr-TR" smtClean="0"/>
              <a:t>21.05.2021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B031C91-8E87-4A4D-B1D2-BCBFF9D61882}" type="slidenum">
              <a:rPr lang="tr-TR" smtClean="0"/>
              <a:t>‹#›</a:t>
            </a:fld>
            <a:endParaRPr lang="tr-TR"/>
          </a:p>
        </p:txBody>
      </p:sp>
    </p:spTree>
    <p:extLst>
      <p:ext uri="{BB962C8B-B14F-4D97-AF65-F5344CB8AC3E}">
        <p14:creationId xmlns:p14="http://schemas.microsoft.com/office/powerpoint/2010/main" val="1482992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7E08678-4553-4B9A-8E15-68A2AAB7C880}" type="datetime1">
              <a:rPr lang="tr-TR" smtClean="0"/>
              <a:t>21.05.2021</a:t>
            </a:fld>
            <a:endParaRPr lang="tr-TR"/>
          </a:p>
        </p:txBody>
      </p:sp>
      <p:sp>
        <p:nvSpPr>
          <p:cNvPr id="8" name="Footer Placeholder 7"/>
          <p:cNvSpPr>
            <a:spLocks noGrp="1"/>
          </p:cNvSpPr>
          <p:nvPr>
            <p:ph type="ftr" sz="quarter" idx="11"/>
          </p:nvPr>
        </p:nvSpPr>
        <p:spPr>
          <a:xfrm>
            <a:off x="561111" y="6391838"/>
            <a:ext cx="3644282" cy="304801"/>
          </a:xfrm>
        </p:spPr>
        <p:txBody>
          <a:bodyPr/>
          <a:lstStyle/>
          <a:p>
            <a:endParaRPr lang="tr-TR"/>
          </a:p>
        </p:txBody>
      </p:sp>
      <p:sp>
        <p:nvSpPr>
          <p:cNvPr id="9" name="Slide Number Placeholder 8"/>
          <p:cNvSpPr>
            <a:spLocks noGrp="1"/>
          </p:cNvSpPr>
          <p:nvPr>
            <p:ph type="sldNum" sz="quarter" idx="12"/>
          </p:nvPr>
        </p:nvSpPr>
        <p:spPr/>
        <p:txBody>
          <a:bodyPr/>
          <a:lstStyle/>
          <a:p>
            <a:fld id="{CB031C91-8E87-4A4D-B1D2-BCBFF9D61882}" type="slidenum">
              <a:rPr lang="tr-TR" smtClean="0"/>
              <a:t>‹#›</a:t>
            </a:fld>
            <a:endParaRPr lang="tr-TR"/>
          </a:p>
        </p:txBody>
      </p:sp>
    </p:spTree>
    <p:extLst>
      <p:ext uri="{BB962C8B-B14F-4D97-AF65-F5344CB8AC3E}">
        <p14:creationId xmlns:p14="http://schemas.microsoft.com/office/powerpoint/2010/main" val="637152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7E5C63A-BA7D-4F6B-B93D-0EC953EA59AD}" type="datetime1">
              <a:rPr lang="tr-TR" smtClean="0"/>
              <a:t>21.05.2021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031C91-8E87-4A4D-B1D2-BCBFF9D61882}" type="slidenum">
              <a:rPr lang="tr-TR" smtClean="0"/>
              <a:t>‹#›</a:t>
            </a:fld>
            <a:endParaRPr lang="tr-TR"/>
          </a:p>
        </p:txBody>
      </p:sp>
    </p:spTree>
    <p:extLst>
      <p:ext uri="{BB962C8B-B14F-4D97-AF65-F5344CB8AC3E}">
        <p14:creationId xmlns:p14="http://schemas.microsoft.com/office/powerpoint/2010/main" val="3675871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7D879A2F-562F-4304-8E88-F2376EA8B817}" type="datetime1">
              <a:rPr lang="tr-TR" smtClean="0"/>
              <a:t>21.05.2021</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B031C91-8E87-4A4D-B1D2-BCBFF9D61882}" type="slidenum">
              <a:rPr lang="tr-TR" smtClean="0"/>
              <a:t>‹#›</a:t>
            </a:fld>
            <a:endParaRPr lang="tr-TR"/>
          </a:p>
        </p:txBody>
      </p:sp>
    </p:spTree>
    <p:extLst>
      <p:ext uri="{BB962C8B-B14F-4D97-AF65-F5344CB8AC3E}">
        <p14:creationId xmlns:p14="http://schemas.microsoft.com/office/powerpoint/2010/main" val="962714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2285F91-5D25-4896-B8F0-B1526352072A}" type="datetime1">
              <a:rPr lang="tr-TR" smtClean="0"/>
              <a:t>21.05.2021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031C91-8E87-4A4D-B1D2-BCBFF9D61882}" type="slidenum">
              <a:rPr lang="tr-TR" smtClean="0"/>
              <a:t>‹#›</a:t>
            </a:fld>
            <a:endParaRPr lang="tr-TR"/>
          </a:p>
        </p:txBody>
      </p:sp>
    </p:spTree>
    <p:extLst>
      <p:ext uri="{BB962C8B-B14F-4D97-AF65-F5344CB8AC3E}">
        <p14:creationId xmlns:p14="http://schemas.microsoft.com/office/powerpoint/2010/main" val="3264061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FE5852B-BF47-4642-9FEC-6901FCEE6376}" type="datetime1">
              <a:rPr lang="tr-TR" smtClean="0"/>
              <a:t>21.05.2021</a:t>
            </a:fld>
            <a:endParaRPr lang="tr-TR"/>
          </a:p>
        </p:txBody>
      </p:sp>
      <p:sp>
        <p:nvSpPr>
          <p:cNvPr id="5" name="Footer Placeholder 4"/>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B031C91-8E87-4A4D-B1D2-BCBFF9D61882}" type="slidenum">
              <a:rPr lang="tr-TR" smtClean="0"/>
              <a:t>‹#›</a:t>
            </a:fld>
            <a:endParaRPr lang="tr-TR"/>
          </a:p>
        </p:txBody>
      </p:sp>
    </p:spTree>
    <p:extLst>
      <p:ext uri="{BB962C8B-B14F-4D97-AF65-F5344CB8AC3E}">
        <p14:creationId xmlns:p14="http://schemas.microsoft.com/office/powerpoint/2010/main" val="1877696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290343A-AA09-44DF-8078-284A46831ED4}" type="datetime1">
              <a:rPr lang="tr-TR" smtClean="0"/>
              <a:t>21.05.2021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B031C91-8E87-4A4D-B1D2-BCBFF9D61882}" type="slidenum">
              <a:rPr lang="tr-TR" smtClean="0"/>
              <a:t>‹#›</a:t>
            </a:fld>
            <a:endParaRPr lang="tr-TR"/>
          </a:p>
        </p:txBody>
      </p:sp>
    </p:spTree>
    <p:extLst>
      <p:ext uri="{BB962C8B-B14F-4D97-AF65-F5344CB8AC3E}">
        <p14:creationId xmlns:p14="http://schemas.microsoft.com/office/powerpoint/2010/main" val="2231549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FB891BA-129C-46DE-BF4C-3A1BE2DBBF81}" type="datetime1">
              <a:rPr lang="tr-TR" smtClean="0"/>
              <a:t>21.05.2021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B031C91-8E87-4A4D-B1D2-BCBFF9D61882}" type="slidenum">
              <a:rPr lang="tr-TR" smtClean="0"/>
              <a:t>‹#›</a:t>
            </a:fld>
            <a:endParaRPr lang="tr-TR"/>
          </a:p>
        </p:txBody>
      </p:sp>
    </p:spTree>
    <p:extLst>
      <p:ext uri="{BB962C8B-B14F-4D97-AF65-F5344CB8AC3E}">
        <p14:creationId xmlns:p14="http://schemas.microsoft.com/office/powerpoint/2010/main" val="1598685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C0FF99D2-740E-4961-99EE-B26250B81112}" type="datetime1">
              <a:rPr lang="tr-TR" smtClean="0"/>
              <a:t>21.05.2021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B031C91-8E87-4A4D-B1D2-BCBFF9D61882}" type="slidenum">
              <a:rPr lang="tr-TR" smtClean="0"/>
              <a:t>‹#›</a:t>
            </a:fld>
            <a:endParaRPr lang="tr-TR"/>
          </a:p>
        </p:txBody>
      </p:sp>
    </p:spTree>
    <p:extLst>
      <p:ext uri="{BB962C8B-B14F-4D97-AF65-F5344CB8AC3E}">
        <p14:creationId xmlns:p14="http://schemas.microsoft.com/office/powerpoint/2010/main" val="2682261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7762F0-B5FE-4A7D-A447-D5E2A588F3E9}" type="datetime1">
              <a:rPr lang="tr-TR" smtClean="0"/>
              <a:t>21.05.2021</a:t>
            </a:fld>
            <a:endParaRPr lang="tr-TR"/>
          </a:p>
        </p:txBody>
      </p:sp>
      <p:sp>
        <p:nvSpPr>
          <p:cNvPr id="3" name="Footer Placeholder 2"/>
          <p:cNvSpPr>
            <a:spLocks noGrp="1"/>
          </p:cNvSpPr>
          <p:nvPr>
            <p:ph type="ftr" sz="quarter" idx="11"/>
          </p:nvPr>
        </p:nvSpPr>
        <p:spPr/>
        <p:txBody>
          <a:bodyPr/>
          <a:lstStyle/>
          <a:p>
            <a:endParaRPr lang="tr-T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B031C91-8E87-4A4D-B1D2-BCBFF9D61882}" type="slidenum">
              <a:rPr lang="tr-TR" smtClean="0"/>
              <a:t>‹#›</a:t>
            </a:fld>
            <a:endParaRPr lang="tr-TR"/>
          </a:p>
        </p:txBody>
      </p:sp>
    </p:spTree>
    <p:extLst>
      <p:ext uri="{BB962C8B-B14F-4D97-AF65-F5344CB8AC3E}">
        <p14:creationId xmlns:p14="http://schemas.microsoft.com/office/powerpoint/2010/main" val="102776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5AE094B-E7AE-417B-AE19-D5E617FEE3FC}" type="datetime1">
              <a:rPr lang="tr-TR" smtClean="0"/>
              <a:t>21.05.2021</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B031C91-8E87-4A4D-B1D2-BCBFF9D61882}" type="slidenum">
              <a:rPr lang="tr-TR" smtClean="0"/>
              <a:t>‹#›</a:t>
            </a:fld>
            <a:endParaRPr lang="tr-TR"/>
          </a:p>
        </p:txBody>
      </p:sp>
    </p:spTree>
    <p:extLst>
      <p:ext uri="{BB962C8B-B14F-4D97-AF65-F5344CB8AC3E}">
        <p14:creationId xmlns:p14="http://schemas.microsoft.com/office/powerpoint/2010/main" val="1942025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a:t>Resim eklemek için simgeye tıklayın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AE96D4A-1ACB-49D7-824C-09C4958D4266}" type="datetime1">
              <a:rPr lang="tr-TR" smtClean="0"/>
              <a:t>21.05.2021</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B031C91-8E87-4A4D-B1D2-BCBFF9D61882}" type="slidenum">
              <a:rPr lang="tr-TR" smtClean="0"/>
              <a:t>‹#›</a:t>
            </a:fld>
            <a:endParaRPr lang="tr-TR"/>
          </a:p>
        </p:txBody>
      </p:sp>
    </p:spTree>
    <p:extLst>
      <p:ext uri="{BB962C8B-B14F-4D97-AF65-F5344CB8AC3E}">
        <p14:creationId xmlns:p14="http://schemas.microsoft.com/office/powerpoint/2010/main" val="3532935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0D974AF-F4C6-4C3D-909B-4BDA399846FA}" type="datetime1">
              <a:rPr lang="tr-TR" smtClean="0"/>
              <a:t>21.05.2021</a:t>
            </a:fld>
            <a:endParaRPr lang="tr-T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tr-T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B031C91-8E87-4A4D-B1D2-BCBFF9D61882}" type="slidenum">
              <a:rPr lang="tr-TR" smtClean="0"/>
              <a:t>‹#›</a:t>
            </a:fld>
            <a:endParaRPr lang="tr-TR"/>
          </a:p>
        </p:txBody>
      </p:sp>
    </p:spTree>
    <p:extLst>
      <p:ext uri="{BB962C8B-B14F-4D97-AF65-F5344CB8AC3E}">
        <p14:creationId xmlns:p14="http://schemas.microsoft.com/office/powerpoint/2010/main" val="203744626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BF9F5E-C52F-4D66-9355-9F38600D6C2B}"/>
              </a:ext>
            </a:extLst>
          </p:cNvPr>
          <p:cNvSpPr>
            <a:spLocks noGrp="1"/>
          </p:cNvSpPr>
          <p:nvPr>
            <p:ph type="ctrTitle"/>
          </p:nvPr>
        </p:nvSpPr>
        <p:spPr>
          <a:xfrm>
            <a:off x="3231471" y="2099733"/>
            <a:ext cx="6749141" cy="2677648"/>
          </a:xfrm>
        </p:spPr>
        <p:txBody>
          <a:bodyPr/>
          <a:lstStyle/>
          <a:p>
            <a:r>
              <a:rPr lang="tr-TR" dirty="0"/>
              <a:t>SİBER ZORBALIK</a:t>
            </a:r>
          </a:p>
        </p:txBody>
      </p:sp>
      <p:sp>
        <p:nvSpPr>
          <p:cNvPr id="3" name="Alt Başlık 2">
            <a:extLst>
              <a:ext uri="{FF2B5EF4-FFF2-40B4-BE49-F238E27FC236}">
                <a16:creationId xmlns:a16="http://schemas.microsoft.com/office/drawing/2014/main" id="{7657B8A4-D8DF-4F98-A8C5-405D236A1343}"/>
              </a:ext>
            </a:extLst>
          </p:cNvPr>
          <p:cNvSpPr>
            <a:spLocks noGrp="1"/>
          </p:cNvSpPr>
          <p:nvPr>
            <p:ph type="subTitle" idx="1"/>
          </p:nvPr>
        </p:nvSpPr>
        <p:spPr>
          <a:xfrm>
            <a:off x="3329125" y="4777380"/>
            <a:ext cx="6651487" cy="861420"/>
          </a:xfrm>
        </p:spPr>
        <p:txBody>
          <a:bodyPr/>
          <a:lstStyle/>
          <a:p>
            <a:r>
              <a:rPr lang="tr-TR" dirty="0" err="1"/>
              <a:t>BoZÜYÜK</a:t>
            </a:r>
            <a:r>
              <a:rPr lang="tr-TR" dirty="0"/>
              <a:t> REHBERLİK VE ARAŞTIRMA MERKEZİ</a:t>
            </a:r>
          </a:p>
        </p:txBody>
      </p:sp>
      <p:sp>
        <p:nvSpPr>
          <p:cNvPr id="5" name="Slayt Numarası Yer Tutucusu 4">
            <a:extLst>
              <a:ext uri="{FF2B5EF4-FFF2-40B4-BE49-F238E27FC236}">
                <a16:creationId xmlns:a16="http://schemas.microsoft.com/office/drawing/2014/main" id="{7AA3947A-6355-458D-B322-277E71DAFCDC}"/>
              </a:ext>
            </a:extLst>
          </p:cNvPr>
          <p:cNvSpPr>
            <a:spLocks noGrp="1"/>
          </p:cNvSpPr>
          <p:nvPr>
            <p:ph type="sldNum" sz="quarter" idx="12"/>
          </p:nvPr>
        </p:nvSpPr>
        <p:spPr/>
        <p:txBody>
          <a:bodyPr/>
          <a:lstStyle/>
          <a:p>
            <a:fld id="{CB031C91-8E87-4A4D-B1D2-BCBFF9D61882}" type="slidenum">
              <a:rPr lang="tr-TR" smtClean="0"/>
              <a:t>1</a:t>
            </a:fld>
            <a:endParaRPr lang="tr-TR"/>
          </a:p>
        </p:txBody>
      </p:sp>
      <p:pic>
        <p:nvPicPr>
          <p:cNvPr id="7" name="Resim 6">
            <a:extLst>
              <a:ext uri="{FF2B5EF4-FFF2-40B4-BE49-F238E27FC236}">
                <a16:creationId xmlns:a16="http://schemas.microsoft.com/office/drawing/2014/main" id="{E6A258F1-E750-488F-8DE0-61117964D0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1281" y="978377"/>
            <a:ext cx="2937584" cy="2937584"/>
          </a:xfrm>
          <a:prstGeom prst="rect">
            <a:avLst/>
          </a:prstGeom>
        </p:spPr>
      </p:pic>
    </p:spTree>
    <p:extLst>
      <p:ext uri="{BB962C8B-B14F-4D97-AF65-F5344CB8AC3E}">
        <p14:creationId xmlns:p14="http://schemas.microsoft.com/office/powerpoint/2010/main" val="1596713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p:cNvGrpSpPr/>
          <p:nvPr/>
        </p:nvGrpSpPr>
        <p:grpSpPr>
          <a:xfrm>
            <a:off x="102081322" y="-32220108"/>
            <a:ext cx="795020" cy="913816"/>
            <a:chOff x="1019818" y="854511"/>
            <a:chExt cx="795020" cy="913816"/>
          </a:xfrm>
        </p:grpSpPr>
        <p:sp>
          <p:nvSpPr>
            <p:cNvPr id="18" name="Altıgen 17"/>
            <p:cNvSpPr/>
            <p:nvPr/>
          </p:nvSpPr>
          <p:spPr>
            <a:xfrm rot="5400000">
              <a:off x="960420" y="913909"/>
              <a:ext cx="913816" cy="795020"/>
            </a:xfrm>
            <a:prstGeom prst="hexagon">
              <a:avLst>
                <a:gd name="adj" fmla="val 25000"/>
                <a:gd name="vf" fmla="val 1154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Altıgen 4"/>
            <p:cNvSpPr txBox="1"/>
            <p:nvPr/>
          </p:nvSpPr>
          <p:spPr>
            <a:xfrm>
              <a:off x="1143709" y="996914"/>
              <a:ext cx="547238" cy="629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endParaRPr lang="tr-TR" sz="1100"/>
            </a:p>
          </p:txBody>
        </p:sp>
      </p:grpSp>
      <p:sp>
        <p:nvSpPr>
          <p:cNvPr id="2" name="Slayt Numarası Yer Tutucusu 1"/>
          <p:cNvSpPr>
            <a:spLocks noGrp="1"/>
          </p:cNvSpPr>
          <p:nvPr>
            <p:ph type="sldNum" sz="quarter" idx="12"/>
          </p:nvPr>
        </p:nvSpPr>
        <p:spPr/>
        <p:txBody>
          <a:bodyPr/>
          <a:lstStyle/>
          <a:p>
            <a:fld id="{00D46278-F9A5-4B32-8074-9A8435E136F7}" type="slidenum">
              <a:rPr lang="tr-TR" smtClean="0"/>
              <a:t>10</a:t>
            </a:fld>
            <a:endParaRPr lang="tr-TR"/>
          </a:p>
        </p:txBody>
      </p:sp>
      <p:sp>
        <p:nvSpPr>
          <p:cNvPr id="7" name="Dikdörtgen 6"/>
          <p:cNvSpPr/>
          <p:nvPr/>
        </p:nvSpPr>
        <p:spPr>
          <a:xfrm>
            <a:off x="1655605" y="364256"/>
            <a:ext cx="8991374" cy="646331"/>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571500" indent="-571500">
              <a:buFont typeface="Wingdings" panose="05000000000000000000" pitchFamily="2" charset="2"/>
              <a:buChar char="v"/>
            </a:pPr>
            <a:r>
              <a:rPr lang="tr-TR" sz="3600" dirty="0">
                <a:solidFill>
                  <a:schemeClr val="bg1"/>
                </a:solidFill>
                <a:latin typeface="Times New Roman" panose="02020603050405020304" pitchFamily="18" charset="0"/>
                <a:cs typeface="Times New Roman" panose="02020603050405020304" pitchFamily="18" charset="0"/>
              </a:rPr>
              <a:t>Sosyal medya bağımlılığında ebeveynin rolü</a:t>
            </a:r>
          </a:p>
        </p:txBody>
      </p:sp>
      <p:sp>
        <p:nvSpPr>
          <p:cNvPr id="10" name="Dikdörtgen 9"/>
          <p:cNvSpPr/>
          <p:nvPr/>
        </p:nvSpPr>
        <p:spPr>
          <a:xfrm>
            <a:off x="512064" y="1430492"/>
            <a:ext cx="8784336" cy="4801314"/>
          </a:xfrm>
          <a:prstGeom prst="rect">
            <a:avLst/>
          </a:prstGeom>
          <a:solidFill>
            <a:schemeClr val="dk1">
              <a:alpha val="50000"/>
            </a:schemeClr>
          </a:solidFill>
          <a:ln w="38100">
            <a:solidFill>
              <a:schemeClr val="accent4">
                <a:lumMod val="60000"/>
                <a:lumOff val="40000"/>
              </a:schemeClr>
            </a:solidFill>
          </a:ln>
        </p:spPr>
        <p:style>
          <a:lnRef idx="0">
            <a:scrgbClr r="0" g="0" b="0"/>
          </a:lnRef>
          <a:fillRef idx="0">
            <a:scrgbClr r="0" g="0" b="0"/>
          </a:fillRef>
          <a:effectRef idx="0">
            <a:scrgbClr r="0" g="0" b="0"/>
          </a:effectRef>
          <a:fontRef idx="minor">
            <a:schemeClr val="lt1"/>
          </a:fontRef>
        </p:style>
        <p:txBody>
          <a:bodyPr wrap="square">
            <a:spAutoFit/>
          </a:bodyPr>
          <a:lstStyle/>
          <a:p>
            <a:pPr>
              <a:spcAft>
                <a:spcPts val="1200"/>
              </a:spcAft>
            </a:pPr>
            <a:r>
              <a:rPr lang="tr-TR" sz="3200" dirty="0">
                <a:solidFill>
                  <a:schemeClr val="accent4">
                    <a:lumMod val="60000"/>
                    <a:lumOff val="40000"/>
                  </a:schemeClr>
                </a:solidFill>
                <a:latin typeface="Times New Roman" panose="02020603050405020304" pitchFamily="18" charset="0"/>
                <a:cs typeface="Times New Roman" panose="02020603050405020304" pitchFamily="18" charset="0"/>
              </a:rPr>
              <a:t>Ebeveynlere düşen görevler;</a:t>
            </a:r>
          </a:p>
          <a:p>
            <a:pPr marL="285750" indent="-28575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Kendinizi eğitin, interneti ve sosyal medyayı öğrenin.</a:t>
            </a:r>
          </a:p>
          <a:p>
            <a:pPr marL="285750" indent="-28575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Zaman sınırlaması yapın.</a:t>
            </a:r>
          </a:p>
          <a:p>
            <a:pPr marL="285750" indent="-28575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İnternet kullanımıyla ilgili kurallar belirleyin ve bunu yazılı bir anlaşma şekline getirerek çocuklarınızla altına imzanızı atın.</a:t>
            </a:r>
          </a:p>
          <a:p>
            <a:pPr marL="285750" indent="-28575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Çocuğunuzu uygun bir şekilde uyarın.</a:t>
            </a:r>
          </a:p>
          <a:p>
            <a:pPr marL="285750" indent="-28575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Çocuğunuzla bağlantıyı koparmayın.</a:t>
            </a:r>
          </a:p>
          <a:p>
            <a:pPr marL="285750" indent="-28575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Çocuğunuzun dolaştığı mecraları bilmeye çalışın.</a:t>
            </a:r>
          </a:p>
          <a:p>
            <a:pPr marL="285750" indent="-28575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Sosyal medyada da zararlı içerikli oyunlarla karşılaşma ihtimali yüksek olduğundan, oynadığı oyunlara dikkat edin.</a:t>
            </a:r>
          </a:p>
          <a:p>
            <a:pPr marL="285750" indent="-28575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Çocuğunuza aşırı tepkiler vermeyin.</a:t>
            </a:r>
          </a:p>
          <a:p>
            <a:pPr marL="285750" indent="-28575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Her şeye inanmaması konusunda uyarın.</a:t>
            </a:r>
          </a:p>
          <a:p>
            <a:pPr marL="285750" indent="-285750">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Kişisel ve ailevi bilgileri paylaşmamasını öğütleyin.</a:t>
            </a:r>
          </a:p>
        </p:txBody>
      </p:sp>
    </p:spTree>
    <p:extLst>
      <p:ext uri="{BB962C8B-B14F-4D97-AF65-F5344CB8AC3E}">
        <p14:creationId xmlns:p14="http://schemas.microsoft.com/office/powerpoint/2010/main" val="2324098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16"/>
          <p:cNvGrpSpPr/>
          <p:nvPr/>
        </p:nvGrpSpPr>
        <p:grpSpPr>
          <a:xfrm>
            <a:off x="102081322" y="-32220108"/>
            <a:ext cx="795020" cy="913816"/>
            <a:chOff x="1019818" y="854511"/>
            <a:chExt cx="795020" cy="913816"/>
          </a:xfrm>
        </p:grpSpPr>
        <p:sp>
          <p:nvSpPr>
            <p:cNvPr id="18" name="Altıgen 17"/>
            <p:cNvSpPr/>
            <p:nvPr/>
          </p:nvSpPr>
          <p:spPr>
            <a:xfrm rot="5400000">
              <a:off x="960420" y="913909"/>
              <a:ext cx="913816" cy="795020"/>
            </a:xfrm>
            <a:prstGeom prst="hexagon">
              <a:avLst>
                <a:gd name="adj" fmla="val 25000"/>
                <a:gd name="vf" fmla="val 1154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Altıgen 4"/>
            <p:cNvSpPr txBox="1"/>
            <p:nvPr/>
          </p:nvSpPr>
          <p:spPr>
            <a:xfrm>
              <a:off x="1143709" y="996914"/>
              <a:ext cx="547238" cy="629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endParaRPr lang="tr-TR" sz="1100"/>
            </a:p>
          </p:txBody>
        </p:sp>
      </p:grpSp>
      <p:sp>
        <p:nvSpPr>
          <p:cNvPr id="6" name="Slayt Numarası Yer Tutucusu 5"/>
          <p:cNvSpPr>
            <a:spLocks noGrp="1"/>
          </p:cNvSpPr>
          <p:nvPr>
            <p:ph type="sldNum" sz="quarter" idx="12"/>
          </p:nvPr>
        </p:nvSpPr>
        <p:spPr/>
        <p:txBody>
          <a:bodyPr/>
          <a:lstStyle/>
          <a:p>
            <a:fld id="{00D46278-F9A5-4B32-8074-9A8435E136F7}" type="slidenum">
              <a:rPr lang="tr-TR" smtClean="0"/>
              <a:t>11</a:t>
            </a:fld>
            <a:endParaRPr lang="tr-TR"/>
          </a:p>
        </p:txBody>
      </p:sp>
      <p:sp>
        <p:nvSpPr>
          <p:cNvPr id="12" name="Dikdörtgen 11"/>
          <p:cNvSpPr/>
          <p:nvPr/>
        </p:nvSpPr>
        <p:spPr>
          <a:xfrm>
            <a:off x="521208" y="2009062"/>
            <a:ext cx="9379536" cy="3908762"/>
          </a:xfrm>
          <a:prstGeom prst="rect">
            <a:avLst/>
          </a:prstGeom>
          <a:solidFill>
            <a:schemeClr val="dk1">
              <a:alpha val="50000"/>
            </a:schemeClr>
          </a:solidFill>
          <a:ln w="38100">
            <a:solidFill>
              <a:schemeClr val="accent4">
                <a:lumMod val="60000"/>
                <a:lumOff val="40000"/>
              </a:schemeClr>
            </a:solidFill>
          </a:ln>
        </p:spPr>
        <p:style>
          <a:lnRef idx="0">
            <a:scrgbClr r="0" g="0" b="0"/>
          </a:lnRef>
          <a:fillRef idx="0">
            <a:scrgbClr r="0" g="0" b="0"/>
          </a:fillRef>
          <a:effectRef idx="0">
            <a:scrgbClr r="0" g="0" b="0"/>
          </a:effectRef>
          <a:fontRef idx="minor">
            <a:schemeClr val="lt1"/>
          </a:fontRef>
        </p:style>
        <p:txBody>
          <a:bodyPr wrap="square">
            <a:spAutoFit/>
          </a:bodyPr>
          <a:lstStyle/>
          <a:p>
            <a:pPr>
              <a:spcAft>
                <a:spcPts val="1200"/>
              </a:spcAft>
            </a:pPr>
            <a:r>
              <a:rPr lang="tr-TR" sz="2800" dirty="0">
                <a:solidFill>
                  <a:srgbClr val="FFC000">
                    <a:lumMod val="60000"/>
                    <a:lumOff val="40000"/>
                  </a:srgbClr>
                </a:solidFill>
                <a:latin typeface="Times New Roman" panose="02020603050405020304" pitchFamily="18" charset="0"/>
                <a:cs typeface="Times New Roman" panose="02020603050405020304" pitchFamily="18" charset="0"/>
              </a:rPr>
              <a:t>Sosyal medyadaki paylaşımlarınızı istemediğiniz kişilere kapatın;</a:t>
            </a:r>
            <a:endParaRPr lang="tr-TR" sz="24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Gönderilerinizi</a:t>
            </a: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Ailenizle ilgili bilgilerinizi</a:t>
            </a: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İlişki durumunuzu</a:t>
            </a: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İlgilendiklerinizi</a:t>
            </a: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Dini inanç ve siyasi görüşünüzü</a:t>
            </a: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Bulunduğunuz yeri</a:t>
            </a: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Size ait fotoğraf ve videolarınızı</a:t>
            </a:r>
            <a:endParaRPr lang="tr-TR" sz="2600" dirty="0">
              <a:solidFill>
                <a:srgbClr val="FFFF00"/>
              </a:solidFill>
              <a:latin typeface="Times New Roman" panose="02020603050405020304" pitchFamily="18" charset="0"/>
              <a:cs typeface="Times New Roman" panose="02020603050405020304" pitchFamily="18" charset="0"/>
            </a:endParaRPr>
          </a:p>
        </p:txBody>
      </p:sp>
      <p:sp>
        <p:nvSpPr>
          <p:cNvPr id="9" name="Dikdörtgen 8"/>
          <p:cNvSpPr/>
          <p:nvPr/>
        </p:nvSpPr>
        <p:spPr>
          <a:xfrm>
            <a:off x="1655605" y="364256"/>
            <a:ext cx="8812698" cy="646331"/>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571500" indent="-571500">
              <a:buFont typeface="Wingdings" panose="05000000000000000000" pitchFamily="2" charset="2"/>
              <a:buChar char="v"/>
            </a:pPr>
            <a:r>
              <a:rPr lang="tr-TR" sz="3600" dirty="0">
                <a:solidFill>
                  <a:schemeClr val="bg1"/>
                </a:solidFill>
                <a:latin typeface="Times New Roman" panose="02020603050405020304" pitchFamily="18" charset="0"/>
                <a:cs typeface="Times New Roman" panose="02020603050405020304" pitchFamily="18" charset="0"/>
              </a:rPr>
              <a:t>Sosyal medyada dikkat etmemiz gerekenler</a:t>
            </a:r>
          </a:p>
        </p:txBody>
      </p:sp>
    </p:spTree>
    <p:extLst>
      <p:ext uri="{BB962C8B-B14F-4D97-AF65-F5344CB8AC3E}">
        <p14:creationId xmlns:p14="http://schemas.microsoft.com/office/powerpoint/2010/main" val="4067689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p:cNvGrpSpPr/>
          <p:nvPr/>
        </p:nvGrpSpPr>
        <p:grpSpPr>
          <a:xfrm>
            <a:off x="102081322" y="-32220108"/>
            <a:ext cx="795020" cy="913816"/>
            <a:chOff x="1019818" y="854511"/>
            <a:chExt cx="795020" cy="913816"/>
          </a:xfrm>
        </p:grpSpPr>
        <p:sp>
          <p:nvSpPr>
            <p:cNvPr id="18" name="Altıgen 17"/>
            <p:cNvSpPr/>
            <p:nvPr/>
          </p:nvSpPr>
          <p:spPr>
            <a:xfrm rot="5400000">
              <a:off x="960420" y="913909"/>
              <a:ext cx="913816" cy="795020"/>
            </a:xfrm>
            <a:prstGeom prst="hexagon">
              <a:avLst>
                <a:gd name="adj" fmla="val 25000"/>
                <a:gd name="vf" fmla="val 1154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Altıgen 4"/>
            <p:cNvSpPr txBox="1"/>
            <p:nvPr/>
          </p:nvSpPr>
          <p:spPr>
            <a:xfrm>
              <a:off x="1143709" y="996914"/>
              <a:ext cx="547238" cy="629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endParaRPr lang="tr-TR" sz="1100"/>
            </a:p>
          </p:txBody>
        </p:sp>
      </p:grpSp>
      <p:sp>
        <p:nvSpPr>
          <p:cNvPr id="11" name="Dikdörtgen 10"/>
          <p:cNvSpPr/>
          <p:nvPr/>
        </p:nvSpPr>
        <p:spPr>
          <a:xfrm>
            <a:off x="1879220" y="2316043"/>
            <a:ext cx="8208084" cy="584775"/>
          </a:xfrm>
          <a:prstGeom prst="rect">
            <a:avLst/>
          </a:prstGeom>
        </p:spPr>
        <p:txBody>
          <a:bodyPr wrap="square">
            <a:spAutoFit/>
          </a:bodyPr>
          <a:lstStyle/>
          <a:p>
            <a:pPr algn="ctr"/>
            <a:r>
              <a:rPr lang="tr-TR" sz="3200" dirty="0">
                <a:solidFill>
                  <a:srgbClr val="002060"/>
                </a:solidFill>
                <a:latin typeface="Times New Roman" panose="02020603050405020304" pitchFamily="18" charset="0"/>
                <a:cs typeface="Times New Roman" panose="02020603050405020304" pitchFamily="18" charset="0"/>
              </a:rPr>
              <a:t>.</a:t>
            </a:r>
          </a:p>
        </p:txBody>
      </p:sp>
      <p:sp>
        <p:nvSpPr>
          <p:cNvPr id="2" name="Slayt Numarası Yer Tutucusu 1"/>
          <p:cNvSpPr>
            <a:spLocks noGrp="1"/>
          </p:cNvSpPr>
          <p:nvPr>
            <p:ph type="sldNum" sz="quarter" idx="12"/>
          </p:nvPr>
        </p:nvSpPr>
        <p:spPr/>
        <p:txBody>
          <a:bodyPr/>
          <a:lstStyle/>
          <a:p>
            <a:fld id="{00D46278-F9A5-4B32-8074-9A8435E136F7}" type="slidenum">
              <a:rPr lang="tr-TR" smtClean="0"/>
              <a:t>12</a:t>
            </a:fld>
            <a:endParaRPr lang="tr-TR" dirty="0"/>
          </a:p>
        </p:txBody>
      </p:sp>
      <p:sp>
        <p:nvSpPr>
          <p:cNvPr id="7" name="Dikdörtgen 6"/>
          <p:cNvSpPr/>
          <p:nvPr/>
        </p:nvSpPr>
        <p:spPr>
          <a:xfrm>
            <a:off x="1792239" y="992118"/>
            <a:ext cx="8539429" cy="523220"/>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tr-TR" sz="2800" dirty="0">
                <a:solidFill>
                  <a:srgbClr val="FFC000">
                    <a:lumMod val="60000"/>
                    <a:lumOff val="40000"/>
                  </a:srgbClr>
                </a:solidFill>
                <a:latin typeface="Times New Roman" panose="02020603050405020304" pitchFamily="18" charset="0"/>
                <a:cs typeface="Times New Roman" panose="02020603050405020304" pitchFamily="18" charset="0"/>
              </a:rPr>
              <a:t>Bir fotoğrafta hangi bilgilerimiz olabilir?</a:t>
            </a:r>
          </a:p>
        </p:txBody>
      </p:sp>
      <p:pic>
        <p:nvPicPr>
          <p:cNvPr id="13"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2073" y="1393158"/>
            <a:ext cx="5113058" cy="4648794"/>
          </a:xfrm>
          <a:prstGeom prst="rect">
            <a:avLst/>
          </a:prstGeom>
        </p:spPr>
      </p:pic>
      <p:pic>
        <p:nvPicPr>
          <p:cNvPr id="10" name="Picture 19"/>
          <p:cNvPicPr>
            <a:picLocks noChangeAspect="1"/>
          </p:cNvPicPr>
          <p:nvPr/>
        </p:nvPicPr>
        <p:blipFill>
          <a:blip r:embed="rId4" cstate="screen">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a:ext>
            </a:extLst>
          </a:blip>
          <a:stretch>
            <a:fillRect/>
          </a:stretch>
        </p:blipFill>
        <p:spPr>
          <a:xfrm rot="612692">
            <a:off x="3033054" y="2301609"/>
            <a:ext cx="4242058" cy="2887950"/>
          </a:xfrm>
          <a:prstGeom prst="rect">
            <a:avLst/>
          </a:prstGeom>
        </p:spPr>
      </p:pic>
      <p:sp>
        <p:nvSpPr>
          <p:cNvPr id="35" name="TextBox 4"/>
          <p:cNvSpPr txBox="1"/>
          <p:nvPr/>
        </p:nvSpPr>
        <p:spPr>
          <a:xfrm>
            <a:off x="6509931" y="1552505"/>
            <a:ext cx="2314782" cy="461665"/>
          </a:xfrm>
          <a:prstGeom prst="rect">
            <a:avLst/>
          </a:prstGeom>
          <a:noFill/>
        </p:spPr>
        <p:txBody>
          <a:bodyPr wrap="square" rtlCol="0">
            <a:spAutoFit/>
          </a:bodyPr>
          <a:lstStyle/>
          <a:p>
            <a:r>
              <a:rPr lang="en-GB" sz="2400" dirty="0" err="1">
                <a:solidFill>
                  <a:srgbClr val="FFFFFF"/>
                </a:solidFill>
                <a:latin typeface="Arial"/>
                <a:cs typeface="Arial"/>
              </a:rPr>
              <a:t>Kişisel</a:t>
            </a:r>
            <a:r>
              <a:rPr lang="en-GB" sz="2400" dirty="0">
                <a:solidFill>
                  <a:srgbClr val="FFFFFF"/>
                </a:solidFill>
                <a:latin typeface="Arial"/>
                <a:cs typeface="Arial"/>
              </a:rPr>
              <a:t> </a:t>
            </a:r>
            <a:r>
              <a:rPr lang="en-GB" sz="2400" dirty="0" err="1">
                <a:solidFill>
                  <a:srgbClr val="FFFFFF"/>
                </a:solidFill>
                <a:latin typeface="Arial"/>
                <a:cs typeface="Arial"/>
              </a:rPr>
              <a:t>bilgi</a:t>
            </a:r>
            <a:r>
              <a:rPr lang="tr-TR" sz="2400" dirty="0" err="1">
                <a:solidFill>
                  <a:srgbClr val="FFFFFF"/>
                </a:solidFill>
                <a:latin typeface="Arial"/>
                <a:cs typeface="Arial"/>
              </a:rPr>
              <a:t>ler</a:t>
            </a:r>
            <a:endParaRPr lang="en-GB" sz="2400" dirty="0">
              <a:solidFill>
                <a:srgbClr val="FFFFFF"/>
              </a:solidFill>
              <a:latin typeface="Arial"/>
              <a:cs typeface="Arial"/>
            </a:endParaRPr>
          </a:p>
        </p:txBody>
      </p:sp>
      <p:sp>
        <p:nvSpPr>
          <p:cNvPr id="36" name="TextBox 5"/>
          <p:cNvSpPr txBox="1"/>
          <p:nvPr/>
        </p:nvSpPr>
        <p:spPr>
          <a:xfrm>
            <a:off x="991019" y="1622344"/>
            <a:ext cx="1928192" cy="830997"/>
          </a:xfrm>
          <a:prstGeom prst="rect">
            <a:avLst/>
          </a:prstGeom>
          <a:noFill/>
        </p:spPr>
        <p:txBody>
          <a:bodyPr wrap="square" rtlCol="0">
            <a:spAutoFit/>
          </a:bodyPr>
          <a:lstStyle/>
          <a:p>
            <a:pPr algn="ctr"/>
            <a:r>
              <a:rPr lang="en-GB" sz="2400" dirty="0" err="1">
                <a:solidFill>
                  <a:srgbClr val="FFFFFF"/>
                </a:solidFill>
                <a:latin typeface="Arial"/>
                <a:cs typeface="Arial"/>
              </a:rPr>
              <a:t>Bir</a:t>
            </a:r>
            <a:r>
              <a:rPr lang="en-GB" sz="2400" dirty="0">
                <a:solidFill>
                  <a:srgbClr val="FFFFFF"/>
                </a:solidFill>
                <a:latin typeface="Arial"/>
                <a:cs typeface="Arial"/>
              </a:rPr>
              <a:t> </a:t>
            </a:r>
            <a:r>
              <a:rPr lang="en-GB" sz="2400" dirty="0" err="1">
                <a:solidFill>
                  <a:srgbClr val="FFFFFF"/>
                </a:solidFill>
                <a:latin typeface="Arial"/>
                <a:cs typeface="Arial"/>
              </a:rPr>
              <a:t>hikaye</a:t>
            </a:r>
            <a:r>
              <a:rPr lang="tr-TR" sz="2400" dirty="0">
                <a:solidFill>
                  <a:srgbClr val="FFFFFF"/>
                </a:solidFill>
                <a:latin typeface="Arial"/>
                <a:cs typeface="Arial"/>
              </a:rPr>
              <a:t>si mi var</a:t>
            </a:r>
            <a:r>
              <a:rPr lang="en-GB" sz="2400" dirty="0">
                <a:solidFill>
                  <a:srgbClr val="FFFFFF"/>
                </a:solidFill>
                <a:latin typeface="Arial"/>
                <a:cs typeface="Arial"/>
              </a:rPr>
              <a:t>?</a:t>
            </a:r>
          </a:p>
        </p:txBody>
      </p:sp>
      <p:sp>
        <p:nvSpPr>
          <p:cNvPr id="37" name="TextBox 6"/>
          <p:cNvSpPr txBox="1"/>
          <p:nvPr/>
        </p:nvSpPr>
        <p:spPr>
          <a:xfrm>
            <a:off x="547912" y="2681957"/>
            <a:ext cx="1928192" cy="830997"/>
          </a:xfrm>
          <a:prstGeom prst="rect">
            <a:avLst/>
          </a:prstGeom>
          <a:noFill/>
        </p:spPr>
        <p:txBody>
          <a:bodyPr wrap="square" rtlCol="0">
            <a:spAutoFit/>
          </a:bodyPr>
          <a:lstStyle/>
          <a:p>
            <a:pPr algn="ctr"/>
            <a:r>
              <a:rPr lang="en-GB" sz="2400" dirty="0" err="1">
                <a:solidFill>
                  <a:srgbClr val="FFFFFF"/>
                </a:solidFill>
                <a:latin typeface="Arial"/>
                <a:cs typeface="Arial"/>
              </a:rPr>
              <a:t>Bir</a:t>
            </a:r>
            <a:r>
              <a:rPr lang="en-GB" sz="2400" dirty="0">
                <a:solidFill>
                  <a:srgbClr val="FFFFFF"/>
                </a:solidFill>
                <a:latin typeface="Arial"/>
                <a:cs typeface="Arial"/>
              </a:rPr>
              <a:t> </a:t>
            </a:r>
            <a:r>
              <a:rPr lang="en-GB" sz="2400" dirty="0" err="1">
                <a:solidFill>
                  <a:srgbClr val="FFFFFF"/>
                </a:solidFill>
                <a:latin typeface="Arial"/>
                <a:cs typeface="Arial"/>
              </a:rPr>
              <a:t>mesaj</a:t>
            </a:r>
            <a:r>
              <a:rPr lang="tr-TR" sz="2400" dirty="0">
                <a:solidFill>
                  <a:srgbClr val="FFFFFF"/>
                </a:solidFill>
                <a:latin typeface="Arial"/>
                <a:cs typeface="Arial"/>
              </a:rPr>
              <a:t> mı veriyor</a:t>
            </a:r>
            <a:r>
              <a:rPr lang="en-GB" sz="2400" dirty="0">
                <a:solidFill>
                  <a:srgbClr val="FFFFFF"/>
                </a:solidFill>
                <a:latin typeface="Arial"/>
                <a:cs typeface="Arial"/>
              </a:rPr>
              <a:t>?</a:t>
            </a:r>
          </a:p>
        </p:txBody>
      </p:sp>
      <p:sp>
        <p:nvSpPr>
          <p:cNvPr id="38" name="TextBox 7"/>
          <p:cNvSpPr txBox="1"/>
          <p:nvPr/>
        </p:nvSpPr>
        <p:spPr>
          <a:xfrm>
            <a:off x="297027" y="4114688"/>
            <a:ext cx="2579484" cy="830997"/>
          </a:xfrm>
          <a:prstGeom prst="rect">
            <a:avLst/>
          </a:prstGeom>
          <a:noFill/>
        </p:spPr>
        <p:txBody>
          <a:bodyPr wrap="square" rtlCol="0">
            <a:spAutoFit/>
          </a:bodyPr>
          <a:lstStyle/>
          <a:p>
            <a:pPr algn="ctr"/>
            <a:r>
              <a:rPr lang="tr-TR" sz="2400" dirty="0">
                <a:solidFill>
                  <a:srgbClr val="FFFFFF"/>
                </a:solidFill>
                <a:latin typeface="Arial"/>
                <a:cs typeface="Arial"/>
              </a:rPr>
              <a:t>Kendine güveni var mı?</a:t>
            </a:r>
            <a:endParaRPr lang="en-GB" sz="2400" dirty="0">
              <a:solidFill>
                <a:srgbClr val="FFFFFF"/>
              </a:solidFill>
              <a:latin typeface="Arial"/>
              <a:cs typeface="Arial"/>
            </a:endParaRPr>
          </a:p>
        </p:txBody>
      </p:sp>
      <p:sp>
        <p:nvSpPr>
          <p:cNvPr id="39" name="TextBox 8"/>
          <p:cNvSpPr txBox="1"/>
          <p:nvPr/>
        </p:nvSpPr>
        <p:spPr>
          <a:xfrm>
            <a:off x="7138448" y="4676052"/>
            <a:ext cx="2690713" cy="1569660"/>
          </a:xfrm>
          <a:prstGeom prst="rect">
            <a:avLst/>
          </a:prstGeom>
          <a:noFill/>
        </p:spPr>
        <p:txBody>
          <a:bodyPr wrap="square" rtlCol="0">
            <a:spAutoFit/>
          </a:bodyPr>
          <a:lstStyle/>
          <a:p>
            <a:pPr algn="ctr"/>
            <a:r>
              <a:rPr lang="en-GB" sz="2400" dirty="0" err="1">
                <a:solidFill>
                  <a:srgbClr val="FFFFFF"/>
                </a:solidFill>
                <a:latin typeface="Arial"/>
                <a:cs typeface="Arial"/>
              </a:rPr>
              <a:t>Bir</a:t>
            </a:r>
            <a:r>
              <a:rPr lang="en-GB" sz="2400" dirty="0">
                <a:solidFill>
                  <a:srgbClr val="FFFFFF"/>
                </a:solidFill>
                <a:latin typeface="Arial"/>
                <a:cs typeface="Arial"/>
              </a:rPr>
              <a:t> </a:t>
            </a:r>
            <a:r>
              <a:rPr lang="en-GB" sz="2400" dirty="0" err="1">
                <a:solidFill>
                  <a:srgbClr val="FFFFFF"/>
                </a:solidFill>
                <a:latin typeface="Arial"/>
                <a:cs typeface="Arial"/>
              </a:rPr>
              <a:t>izlenim</a:t>
            </a:r>
            <a:r>
              <a:rPr lang="en-GB" sz="2400" dirty="0">
                <a:solidFill>
                  <a:srgbClr val="FFFFFF"/>
                </a:solidFill>
                <a:latin typeface="Arial"/>
                <a:cs typeface="Arial"/>
              </a:rPr>
              <a:t> </a:t>
            </a:r>
            <a:r>
              <a:rPr lang="tr-TR" sz="2400" dirty="0">
                <a:solidFill>
                  <a:srgbClr val="FFFFFF"/>
                </a:solidFill>
                <a:latin typeface="Arial"/>
                <a:cs typeface="Arial"/>
              </a:rPr>
              <a:t>oluşturur</a:t>
            </a:r>
            <a:r>
              <a:rPr lang="en-GB" sz="2400" dirty="0">
                <a:solidFill>
                  <a:srgbClr val="FFFFFF"/>
                </a:solidFill>
                <a:latin typeface="Arial"/>
                <a:cs typeface="Arial"/>
              </a:rPr>
              <a:t> </a:t>
            </a:r>
            <a:r>
              <a:rPr lang="tr-TR" sz="2400" dirty="0">
                <a:solidFill>
                  <a:srgbClr val="FFFFFF"/>
                </a:solidFill>
                <a:latin typeface="Arial"/>
                <a:cs typeface="Arial"/>
              </a:rPr>
              <a:t>ve</a:t>
            </a:r>
            <a:r>
              <a:rPr lang="en-GB" sz="2400" dirty="0">
                <a:solidFill>
                  <a:srgbClr val="FFFFFF"/>
                </a:solidFill>
                <a:latin typeface="Arial"/>
                <a:cs typeface="Arial"/>
              </a:rPr>
              <a:t> </a:t>
            </a:r>
            <a:r>
              <a:rPr lang="en-GB" sz="2400" dirty="0" err="1">
                <a:solidFill>
                  <a:srgbClr val="FFFFFF"/>
                </a:solidFill>
                <a:latin typeface="Arial"/>
                <a:cs typeface="Arial"/>
              </a:rPr>
              <a:t>çevrimiçi</a:t>
            </a:r>
            <a:r>
              <a:rPr lang="en-GB" sz="2400" dirty="0">
                <a:solidFill>
                  <a:srgbClr val="FFFFFF"/>
                </a:solidFill>
                <a:latin typeface="Arial"/>
                <a:cs typeface="Arial"/>
              </a:rPr>
              <a:t> </a:t>
            </a:r>
            <a:r>
              <a:rPr lang="en-GB" sz="2400" dirty="0" err="1">
                <a:solidFill>
                  <a:srgbClr val="FFFFFF"/>
                </a:solidFill>
                <a:latin typeface="Arial"/>
                <a:cs typeface="Arial"/>
              </a:rPr>
              <a:t>itibarını</a:t>
            </a:r>
            <a:r>
              <a:rPr lang="en-GB" sz="2400" dirty="0">
                <a:solidFill>
                  <a:srgbClr val="FFFFFF"/>
                </a:solidFill>
                <a:latin typeface="Arial"/>
                <a:cs typeface="Arial"/>
              </a:rPr>
              <a:t> </a:t>
            </a:r>
            <a:r>
              <a:rPr lang="en-GB" sz="2400" dirty="0" err="1">
                <a:solidFill>
                  <a:srgbClr val="FFFFFF"/>
                </a:solidFill>
                <a:latin typeface="Arial"/>
                <a:cs typeface="Arial"/>
              </a:rPr>
              <a:t>etkiler</a:t>
            </a:r>
            <a:endParaRPr lang="en-GB" sz="2400" dirty="0">
              <a:solidFill>
                <a:srgbClr val="FFFFFF"/>
              </a:solidFill>
              <a:latin typeface="Arial"/>
              <a:cs typeface="Arial"/>
            </a:endParaRPr>
          </a:p>
        </p:txBody>
      </p:sp>
      <p:sp>
        <p:nvSpPr>
          <p:cNvPr id="40" name="TextBox 9"/>
          <p:cNvSpPr txBox="1"/>
          <p:nvPr/>
        </p:nvSpPr>
        <p:spPr>
          <a:xfrm>
            <a:off x="7678611" y="3064370"/>
            <a:ext cx="2222133" cy="461665"/>
          </a:xfrm>
          <a:prstGeom prst="rect">
            <a:avLst/>
          </a:prstGeom>
          <a:noFill/>
        </p:spPr>
        <p:txBody>
          <a:bodyPr wrap="square" rtlCol="0">
            <a:spAutoFit/>
          </a:bodyPr>
          <a:lstStyle/>
          <a:p>
            <a:r>
              <a:rPr lang="tr-TR" sz="2400" dirty="0">
                <a:solidFill>
                  <a:srgbClr val="FFFFFF"/>
                </a:solidFill>
                <a:latin typeface="Arial"/>
                <a:cs typeface="Arial"/>
              </a:rPr>
              <a:t>Tanıdık çevresi</a:t>
            </a:r>
            <a:endParaRPr lang="en-GB" sz="2400" dirty="0">
              <a:solidFill>
                <a:srgbClr val="FFFFFF"/>
              </a:solidFill>
              <a:latin typeface="Arial"/>
              <a:cs typeface="Arial"/>
            </a:endParaRPr>
          </a:p>
        </p:txBody>
      </p:sp>
      <p:sp>
        <p:nvSpPr>
          <p:cNvPr id="41" name="TextBox 10"/>
          <p:cNvSpPr txBox="1"/>
          <p:nvPr/>
        </p:nvSpPr>
        <p:spPr>
          <a:xfrm>
            <a:off x="385872" y="5523128"/>
            <a:ext cx="2551253" cy="461665"/>
          </a:xfrm>
          <a:prstGeom prst="rect">
            <a:avLst/>
          </a:prstGeom>
          <a:noFill/>
        </p:spPr>
        <p:txBody>
          <a:bodyPr wrap="square" rtlCol="0">
            <a:spAutoFit/>
          </a:bodyPr>
          <a:lstStyle/>
          <a:p>
            <a:r>
              <a:rPr lang="tr-TR" sz="2400" dirty="0">
                <a:solidFill>
                  <a:srgbClr val="FFFFFF"/>
                </a:solidFill>
                <a:latin typeface="Arial"/>
                <a:cs typeface="Arial"/>
              </a:rPr>
              <a:t>Konum bilgisi</a:t>
            </a:r>
            <a:endParaRPr lang="en-GB" sz="2400" dirty="0">
              <a:solidFill>
                <a:srgbClr val="FFFFFF"/>
              </a:solidFill>
              <a:latin typeface="Arial"/>
              <a:cs typeface="Arial"/>
            </a:endParaRPr>
          </a:p>
        </p:txBody>
      </p:sp>
      <p:sp>
        <p:nvSpPr>
          <p:cNvPr id="42" name="TextBox 11"/>
          <p:cNvSpPr txBox="1"/>
          <p:nvPr/>
        </p:nvSpPr>
        <p:spPr>
          <a:xfrm>
            <a:off x="2531372" y="5563119"/>
            <a:ext cx="2883527" cy="830997"/>
          </a:xfrm>
          <a:prstGeom prst="rect">
            <a:avLst/>
          </a:prstGeom>
          <a:noFill/>
        </p:spPr>
        <p:txBody>
          <a:bodyPr wrap="square" rtlCol="0">
            <a:spAutoFit/>
          </a:bodyPr>
          <a:lstStyle/>
          <a:p>
            <a:r>
              <a:rPr lang="tr-TR" sz="2400" dirty="0">
                <a:solidFill>
                  <a:srgbClr val="FFFFFF"/>
                </a:solidFill>
                <a:latin typeface="Arial"/>
                <a:cs typeface="Arial"/>
              </a:rPr>
              <a:t>Gerçek mi kurgu mu?</a:t>
            </a:r>
            <a:endParaRPr lang="en-GB" sz="2400" dirty="0">
              <a:solidFill>
                <a:srgbClr val="FFFFFF"/>
              </a:solidFill>
              <a:latin typeface="Arial"/>
              <a:cs typeface="Arial"/>
            </a:endParaRPr>
          </a:p>
        </p:txBody>
      </p:sp>
      <p:cxnSp>
        <p:nvCxnSpPr>
          <p:cNvPr id="43" name="Straight Connector 13"/>
          <p:cNvCxnSpPr/>
          <p:nvPr/>
        </p:nvCxnSpPr>
        <p:spPr>
          <a:xfrm>
            <a:off x="2539056" y="2110595"/>
            <a:ext cx="1854270" cy="659557"/>
          </a:xfrm>
          <a:prstGeom prst="line">
            <a:avLst/>
          </a:prstGeom>
          <a:ln>
            <a:solidFill>
              <a:srgbClr val="FFFFFF"/>
            </a:solidFill>
          </a:ln>
        </p:spPr>
        <p:style>
          <a:lnRef idx="1">
            <a:schemeClr val="dk1"/>
          </a:lnRef>
          <a:fillRef idx="0">
            <a:schemeClr val="dk1"/>
          </a:fillRef>
          <a:effectRef idx="0">
            <a:schemeClr val="dk1"/>
          </a:effectRef>
          <a:fontRef idx="minor">
            <a:schemeClr val="tx1"/>
          </a:fontRef>
        </p:style>
      </p:cxnSp>
      <p:cxnSp>
        <p:nvCxnSpPr>
          <p:cNvPr id="44" name="Straight Connector 14"/>
          <p:cNvCxnSpPr/>
          <p:nvPr/>
        </p:nvCxnSpPr>
        <p:spPr>
          <a:xfrm>
            <a:off x="2436314" y="3040666"/>
            <a:ext cx="1866795" cy="183588"/>
          </a:xfrm>
          <a:prstGeom prst="line">
            <a:avLst/>
          </a:prstGeom>
          <a:ln>
            <a:solidFill>
              <a:srgbClr val="FFFFFF"/>
            </a:solidFill>
          </a:ln>
        </p:spPr>
        <p:style>
          <a:lnRef idx="1">
            <a:schemeClr val="dk1"/>
          </a:lnRef>
          <a:fillRef idx="0">
            <a:schemeClr val="dk1"/>
          </a:fillRef>
          <a:effectRef idx="0">
            <a:schemeClr val="dk1"/>
          </a:effectRef>
          <a:fontRef idx="minor">
            <a:schemeClr val="tx1"/>
          </a:fontRef>
        </p:style>
      </p:cxnSp>
      <p:cxnSp>
        <p:nvCxnSpPr>
          <p:cNvPr id="45" name="Straight Connector 15"/>
          <p:cNvCxnSpPr/>
          <p:nvPr/>
        </p:nvCxnSpPr>
        <p:spPr>
          <a:xfrm flipV="1">
            <a:off x="2725286" y="3900675"/>
            <a:ext cx="894723" cy="265470"/>
          </a:xfrm>
          <a:prstGeom prst="line">
            <a:avLst/>
          </a:prstGeom>
          <a:ln>
            <a:solidFill>
              <a:srgbClr val="FFFFFF"/>
            </a:solidFill>
          </a:ln>
        </p:spPr>
        <p:style>
          <a:lnRef idx="1">
            <a:schemeClr val="dk1"/>
          </a:lnRef>
          <a:fillRef idx="0">
            <a:schemeClr val="dk1"/>
          </a:fillRef>
          <a:effectRef idx="0">
            <a:schemeClr val="dk1"/>
          </a:effectRef>
          <a:fontRef idx="minor">
            <a:schemeClr val="tx1"/>
          </a:fontRef>
        </p:style>
      </p:cxnSp>
      <p:cxnSp>
        <p:nvCxnSpPr>
          <p:cNvPr id="46" name="Straight Connector 21"/>
          <p:cNvCxnSpPr>
            <a:stCxn id="41" idx="0"/>
          </p:cNvCxnSpPr>
          <p:nvPr/>
        </p:nvCxnSpPr>
        <p:spPr>
          <a:xfrm flipV="1">
            <a:off x="1661499" y="4403388"/>
            <a:ext cx="1696711" cy="1119740"/>
          </a:xfrm>
          <a:prstGeom prst="line">
            <a:avLst/>
          </a:prstGeom>
          <a:ln>
            <a:solidFill>
              <a:srgbClr val="FFFFFF"/>
            </a:solidFill>
          </a:ln>
        </p:spPr>
        <p:style>
          <a:lnRef idx="1">
            <a:schemeClr val="dk1"/>
          </a:lnRef>
          <a:fillRef idx="0">
            <a:schemeClr val="dk1"/>
          </a:fillRef>
          <a:effectRef idx="0">
            <a:schemeClr val="dk1"/>
          </a:effectRef>
          <a:fontRef idx="minor">
            <a:schemeClr val="tx1"/>
          </a:fontRef>
        </p:style>
      </p:cxnSp>
      <p:cxnSp>
        <p:nvCxnSpPr>
          <p:cNvPr id="47" name="Straight Connector 23"/>
          <p:cNvCxnSpPr>
            <a:cxnSpLocks/>
            <a:stCxn id="42" idx="0"/>
          </p:cNvCxnSpPr>
          <p:nvPr/>
        </p:nvCxnSpPr>
        <p:spPr>
          <a:xfrm flipV="1">
            <a:off x="3973136" y="4501665"/>
            <a:ext cx="399526" cy="1061454"/>
          </a:xfrm>
          <a:prstGeom prst="line">
            <a:avLst/>
          </a:prstGeom>
          <a:ln>
            <a:solidFill>
              <a:srgbClr val="FFFFFF"/>
            </a:solidFill>
          </a:ln>
        </p:spPr>
        <p:style>
          <a:lnRef idx="1">
            <a:schemeClr val="dk1"/>
          </a:lnRef>
          <a:fillRef idx="0">
            <a:schemeClr val="dk1"/>
          </a:fillRef>
          <a:effectRef idx="0">
            <a:schemeClr val="dk1"/>
          </a:effectRef>
          <a:fontRef idx="minor">
            <a:schemeClr val="tx1"/>
          </a:fontRef>
        </p:style>
      </p:cxnSp>
      <p:cxnSp>
        <p:nvCxnSpPr>
          <p:cNvPr id="48" name="Straight Connector 25"/>
          <p:cNvCxnSpPr/>
          <p:nvPr/>
        </p:nvCxnSpPr>
        <p:spPr>
          <a:xfrm flipH="1" flipV="1">
            <a:off x="6574876" y="4403388"/>
            <a:ext cx="1039116" cy="707461"/>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49" name="Straight Connector 27"/>
          <p:cNvCxnSpPr/>
          <p:nvPr/>
        </p:nvCxnSpPr>
        <p:spPr>
          <a:xfrm flipH="1">
            <a:off x="6930197" y="3366133"/>
            <a:ext cx="652683" cy="153064"/>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50" name="Straight Connector 29"/>
          <p:cNvCxnSpPr/>
          <p:nvPr/>
        </p:nvCxnSpPr>
        <p:spPr>
          <a:xfrm flipH="1">
            <a:off x="6024170" y="1980418"/>
            <a:ext cx="1151999" cy="782667"/>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51" name="TextBox 9"/>
          <p:cNvSpPr txBox="1"/>
          <p:nvPr/>
        </p:nvSpPr>
        <p:spPr>
          <a:xfrm>
            <a:off x="7762692" y="3846312"/>
            <a:ext cx="2222133" cy="461665"/>
          </a:xfrm>
          <a:prstGeom prst="rect">
            <a:avLst/>
          </a:prstGeom>
          <a:noFill/>
        </p:spPr>
        <p:txBody>
          <a:bodyPr wrap="square" rtlCol="0">
            <a:spAutoFit/>
          </a:bodyPr>
          <a:lstStyle/>
          <a:p>
            <a:r>
              <a:rPr lang="tr-TR" sz="2400" dirty="0">
                <a:solidFill>
                  <a:srgbClr val="FFFFFF"/>
                </a:solidFill>
                <a:latin typeface="Arial"/>
                <a:cs typeface="Arial"/>
              </a:rPr>
              <a:t>Hobileri neler</a:t>
            </a:r>
            <a:endParaRPr lang="en-GB" sz="2400" dirty="0">
              <a:solidFill>
                <a:srgbClr val="FFFFFF"/>
              </a:solidFill>
              <a:latin typeface="Arial"/>
              <a:cs typeface="Arial"/>
            </a:endParaRPr>
          </a:p>
        </p:txBody>
      </p:sp>
      <p:cxnSp>
        <p:nvCxnSpPr>
          <p:cNvPr id="52" name="Straight Connector 27"/>
          <p:cNvCxnSpPr>
            <a:stCxn id="13" idx="3"/>
          </p:cNvCxnSpPr>
          <p:nvPr/>
        </p:nvCxnSpPr>
        <p:spPr>
          <a:xfrm flipH="1" flipV="1">
            <a:off x="6872093" y="3622837"/>
            <a:ext cx="803038" cy="94718"/>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9" name="Dikdörtgen 28"/>
          <p:cNvSpPr/>
          <p:nvPr/>
        </p:nvSpPr>
        <p:spPr>
          <a:xfrm>
            <a:off x="1655605" y="364256"/>
            <a:ext cx="8812698" cy="646331"/>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571500" indent="-571500">
              <a:buFont typeface="Wingdings" panose="05000000000000000000" pitchFamily="2" charset="2"/>
              <a:buChar char="v"/>
            </a:pPr>
            <a:r>
              <a:rPr lang="tr-TR" sz="3600" dirty="0">
                <a:solidFill>
                  <a:schemeClr val="bg1"/>
                </a:solidFill>
                <a:latin typeface="Times New Roman" panose="02020603050405020304" pitchFamily="18" charset="0"/>
                <a:cs typeface="Times New Roman" panose="02020603050405020304" pitchFamily="18" charset="0"/>
              </a:rPr>
              <a:t>Sosyal medyada dikkat etmemiz gerekenler</a:t>
            </a:r>
          </a:p>
        </p:txBody>
      </p:sp>
    </p:spTree>
    <p:extLst>
      <p:ext uri="{BB962C8B-B14F-4D97-AF65-F5344CB8AC3E}">
        <p14:creationId xmlns:p14="http://schemas.microsoft.com/office/powerpoint/2010/main" val="464260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16"/>
          <p:cNvGrpSpPr/>
          <p:nvPr/>
        </p:nvGrpSpPr>
        <p:grpSpPr>
          <a:xfrm>
            <a:off x="102081322" y="-32220108"/>
            <a:ext cx="795020" cy="913816"/>
            <a:chOff x="1019818" y="854511"/>
            <a:chExt cx="795020" cy="913816"/>
          </a:xfrm>
        </p:grpSpPr>
        <p:sp>
          <p:nvSpPr>
            <p:cNvPr id="18" name="Altıgen 17"/>
            <p:cNvSpPr/>
            <p:nvPr/>
          </p:nvSpPr>
          <p:spPr>
            <a:xfrm rot="5400000">
              <a:off x="960420" y="913909"/>
              <a:ext cx="913816" cy="795020"/>
            </a:xfrm>
            <a:prstGeom prst="hexagon">
              <a:avLst>
                <a:gd name="adj" fmla="val 25000"/>
                <a:gd name="vf" fmla="val 1154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Altıgen 4"/>
            <p:cNvSpPr txBox="1"/>
            <p:nvPr/>
          </p:nvSpPr>
          <p:spPr>
            <a:xfrm>
              <a:off x="1143709" y="996914"/>
              <a:ext cx="547238" cy="629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endParaRPr lang="tr-TR" sz="1100"/>
            </a:p>
          </p:txBody>
        </p:sp>
      </p:grpSp>
      <p:sp>
        <p:nvSpPr>
          <p:cNvPr id="6" name="Slayt Numarası Yer Tutucusu 5"/>
          <p:cNvSpPr>
            <a:spLocks noGrp="1"/>
          </p:cNvSpPr>
          <p:nvPr>
            <p:ph type="sldNum" sz="quarter" idx="12"/>
          </p:nvPr>
        </p:nvSpPr>
        <p:spPr/>
        <p:txBody>
          <a:bodyPr/>
          <a:lstStyle/>
          <a:p>
            <a:fld id="{00D46278-F9A5-4B32-8074-9A8435E136F7}" type="slidenum">
              <a:rPr lang="tr-TR" smtClean="0"/>
              <a:t>13</a:t>
            </a:fld>
            <a:endParaRPr lang="tr-TR"/>
          </a:p>
        </p:txBody>
      </p:sp>
      <p:sp>
        <p:nvSpPr>
          <p:cNvPr id="12" name="Dikdörtgen 11"/>
          <p:cNvSpPr/>
          <p:nvPr/>
        </p:nvSpPr>
        <p:spPr>
          <a:xfrm>
            <a:off x="502920" y="1975308"/>
            <a:ext cx="9546934" cy="3416320"/>
          </a:xfrm>
          <a:prstGeom prst="rect">
            <a:avLst/>
          </a:prstGeom>
          <a:solidFill>
            <a:schemeClr val="dk1">
              <a:alpha val="50000"/>
            </a:schemeClr>
          </a:solidFill>
          <a:ln w="38100">
            <a:solidFill>
              <a:schemeClr val="accent4">
                <a:lumMod val="60000"/>
                <a:lumOff val="40000"/>
              </a:schemeClr>
            </a:solidFill>
          </a:ln>
        </p:spPr>
        <p:style>
          <a:lnRef idx="0">
            <a:scrgbClr r="0" g="0" b="0"/>
          </a:lnRef>
          <a:fillRef idx="0">
            <a:scrgbClr r="0" g="0" b="0"/>
          </a:fillRef>
          <a:effectRef idx="0">
            <a:scrgbClr r="0" g="0" b="0"/>
          </a:effectRef>
          <a:fontRef idx="minor">
            <a:schemeClr val="lt1"/>
          </a:fontRef>
        </p:style>
        <p:txBody>
          <a:bodyPr wrap="square">
            <a:spAutoFit/>
          </a:bodyPr>
          <a:lstStyle/>
          <a:p>
            <a:pPr>
              <a:spcAft>
                <a:spcPts val="1200"/>
              </a:spcAft>
            </a:pPr>
            <a:r>
              <a:rPr lang="tr-TR" sz="2800" dirty="0">
                <a:solidFill>
                  <a:srgbClr val="FFC000">
                    <a:lumMod val="60000"/>
                    <a:lumOff val="40000"/>
                  </a:srgbClr>
                </a:solidFill>
                <a:latin typeface="Times New Roman" panose="02020603050405020304" pitchFamily="18" charset="0"/>
                <a:cs typeface="Times New Roman" panose="02020603050405020304" pitchFamily="18" charset="0"/>
              </a:rPr>
              <a:t>Çocuklarımıza bir öneri daha:</a:t>
            </a:r>
            <a:br>
              <a:rPr lang="tr-TR" sz="3200" dirty="0">
                <a:solidFill>
                  <a:srgbClr val="FFC000">
                    <a:lumMod val="60000"/>
                    <a:lumOff val="40000"/>
                  </a:srgbClr>
                </a:solidFill>
                <a:latin typeface="Times New Roman" panose="02020603050405020304" pitchFamily="18" charset="0"/>
                <a:cs typeface="Times New Roman" panose="02020603050405020304" pitchFamily="18" charset="0"/>
              </a:rPr>
            </a:br>
            <a:r>
              <a:rPr lang="tr-TR" sz="3200" dirty="0">
                <a:solidFill>
                  <a:srgbClr val="FFC000">
                    <a:lumMod val="60000"/>
                    <a:lumOff val="40000"/>
                  </a:srgbClr>
                </a:solidFill>
                <a:latin typeface="Times New Roman" panose="02020603050405020304" pitchFamily="18" charset="0"/>
                <a:cs typeface="Times New Roman" panose="02020603050405020304" pitchFamily="18" charset="0"/>
              </a:rPr>
              <a:t>«Tanımadığınız kişilerin arkadaşlık tekliflerini reddedin.» </a:t>
            </a:r>
            <a:r>
              <a:rPr lang="tr-TR" sz="2800" dirty="0">
                <a:solidFill>
                  <a:srgbClr val="FFC000">
                    <a:lumMod val="60000"/>
                    <a:lumOff val="40000"/>
                  </a:srgbClr>
                </a:solidFill>
                <a:latin typeface="Times New Roman" panose="02020603050405020304" pitchFamily="18" charset="0"/>
                <a:cs typeface="Times New Roman" panose="02020603050405020304" pitchFamily="18" charset="0"/>
              </a:rPr>
              <a:t>Çünkü;</a:t>
            </a:r>
          </a:p>
          <a:p>
            <a:pPr marL="342900" indent="-342900">
              <a:buFont typeface="Arial" panose="020B0604020202020204" pitchFamily="34" charset="0"/>
              <a:buChar char="•"/>
            </a:pPr>
            <a:r>
              <a:rPr lang="tr-TR" sz="2800" dirty="0">
                <a:solidFill>
                  <a:schemeClr val="bg1"/>
                </a:solidFill>
                <a:latin typeface="Times New Roman" panose="02020603050405020304" pitchFamily="18" charset="0"/>
                <a:cs typeface="Times New Roman" panose="02020603050405020304" pitchFamily="18" charset="0"/>
              </a:rPr>
              <a:t>Tanımıyorsunuz.</a:t>
            </a:r>
          </a:p>
          <a:p>
            <a:pPr marL="342900" indent="-342900">
              <a:buFont typeface="Arial" panose="020B0604020202020204" pitchFamily="34" charset="0"/>
              <a:buChar char="•"/>
            </a:pPr>
            <a:r>
              <a:rPr lang="tr-TR" sz="2800" dirty="0">
                <a:solidFill>
                  <a:schemeClr val="bg1"/>
                </a:solidFill>
                <a:latin typeface="Times New Roman" panose="02020603050405020304" pitchFamily="18" charset="0"/>
                <a:cs typeface="Times New Roman" panose="02020603050405020304" pitchFamily="18" charset="0"/>
              </a:rPr>
              <a:t>Niyetini bilmiyorsunuz.</a:t>
            </a:r>
          </a:p>
          <a:p>
            <a:pPr marL="342900" indent="-342900">
              <a:buFont typeface="Arial" panose="020B0604020202020204" pitchFamily="34" charset="0"/>
              <a:buChar char="•"/>
            </a:pPr>
            <a:r>
              <a:rPr lang="tr-TR" sz="2800" dirty="0">
                <a:solidFill>
                  <a:schemeClr val="bg1"/>
                </a:solidFill>
                <a:latin typeface="Times New Roman" panose="02020603050405020304" pitchFamily="18" charset="0"/>
                <a:cs typeface="Times New Roman" panose="02020603050405020304" pitchFamily="18" charset="0"/>
              </a:rPr>
              <a:t>Zarar görebilirsiniz.</a:t>
            </a:r>
          </a:p>
          <a:p>
            <a:pPr marL="342900" indent="-342900">
              <a:buFont typeface="Arial" panose="020B0604020202020204" pitchFamily="34" charset="0"/>
              <a:buChar char="•"/>
            </a:pPr>
            <a:r>
              <a:rPr lang="tr-TR" sz="2800" dirty="0">
                <a:solidFill>
                  <a:schemeClr val="bg1"/>
                </a:solidFill>
                <a:latin typeface="Times New Roman" panose="02020603050405020304" pitchFamily="18" charset="0"/>
                <a:cs typeface="Times New Roman" panose="02020603050405020304" pitchFamily="18" charset="0"/>
              </a:rPr>
              <a:t>Üzülebilirsiniz.</a:t>
            </a:r>
            <a:endParaRPr lang="tr-TR" sz="2800" dirty="0">
              <a:solidFill>
                <a:srgbClr val="FFFF00"/>
              </a:solidFill>
              <a:latin typeface="Times New Roman" panose="02020603050405020304" pitchFamily="18" charset="0"/>
              <a:cs typeface="Times New Roman" panose="02020603050405020304" pitchFamily="18" charset="0"/>
            </a:endParaRPr>
          </a:p>
        </p:txBody>
      </p:sp>
      <p:sp>
        <p:nvSpPr>
          <p:cNvPr id="9" name="Dikdörtgen 8"/>
          <p:cNvSpPr/>
          <p:nvPr/>
        </p:nvSpPr>
        <p:spPr>
          <a:xfrm>
            <a:off x="1655605" y="364256"/>
            <a:ext cx="8812698" cy="646331"/>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571500" indent="-571500">
              <a:buFont typeface="Wingdings" panose="05000000000000000000" pitchFamily="2" charset="2"/>
              <a:buChar char="v"/>
            </a:pPr>
            <a:r>
              <a:rPr lang="tr-TR" sz="3600" dirty="0">
                <a:solidFill>
                  <a:schemeClr val="bg1"/>
                </a:solidFill>
                <a:latin typeface="Times New Roman" panose="02020603050405020304" pitchFamily="18" charset="0"/>
                <a:cs typeface="Times New Roman" panose="02020603050405020304" pitchFamily="18" charset="0"/>
              </a:rPr>
              <a:t>Sosyal medyada dikkat etmemiz gerekenler</a:t>
            </a:r>
          </a:p>
        </p:txBody>
      </p:sp>
    </p:spTree>
    <p:extLst>
      <p:ext uri="{BB962C8B-B14F-4D97-AF65-F5344CB8AC3E}">
        <p14:creationId xmlns:p14="http://schemas.microsoft.com/office/powerpoint/2010/main" val="44362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p:cNvGrpSpPr/>
          <p:nvPr/>
        </p:nvGrpSpPr>
        <p:grpSpPr>
          <a:xfrm>
            <a:off x="102081322" y="-32220108"/>
            <a:ext cx="795020" cy="913816"/>
            <a:chOff x="1019818" y="854511"/>
            <a:chExt cx="795020" cy="913816"/>
          </a:xfrm>
        </p:grpSpPr>
        <p:sp>
          <p:nvSpPr>
            <p:cNvPr id="18" name="Altıgen 17"/>
            <p:cNvSpPr/>
            <p:nvPr/>
          </p:nvSpPr>
          <p:spPr>
            <a:xfrm rot="5400000">
              <a:off x="960420" y="913909"/>
              <a:ext cx="913816" cy="795020"/>
            </a:xfrm>
            <a:prstGeom prst="hexagon">
              <a:avLst>
                <a:gd name="adj" fmla="val 25000"/>
                <a:gd name="vf" fmla="val 1154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Altıgen 4"/>
            <p:cNvSpPr txBox="1"/>
            <p:nvPr/>
          </p:nvSpPr>
          <p:spPr>
            <a:xfrm>
              <a:off x="1143709" y="996914"/>
              <a:ext cx="547238" cy="629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endParaRPr lang="tr-TR" sz="1100"/>
            </a:p>
          </p:txBody>
        </p:sp>
      </p:grpSp>
      <p:sp>
        <p:nvSpPr>
          <p:cNvPr id="2" name="Slayt Numarası Yer Tutucusu 1"/>
          <p:cNvSpPr>
            <a:spLocks noGrp="1"/>
          </p:cNvSpPr>
          <p:nvPr>
            <p:ph type="sldNum" sz="quarter" idx="12"/>
          </p:nvPr>
        </p:nvSpPr>
        <p:spPr/>
        <p:txBody>
          <a:bodyPr/>
          <a:lstStyle/>
          <a:p>
            <a:fld id="{00D46278-F9A5-4B32-8074-9A8435E136F7}" type="slidenum">
              <a:rPr lang="tr-TR" smtClean="0"/>
              <a:t>14</a:t>
            </a:fld>
            <a:endParaRPr lang="tr-TR"/>
          </a:p>
        </p:txBody>
      </p:sp>
      <p:sp>
        <p:nvSpPr>
          <p:cNvPr id="7" name="Dikdörtgen 6"/>
          <p:cNvSpPr/>
          <p:nvPr/>
        </p:nvSpPr>
        <p:spPr>
          <a:xfrm>
            <a:off x="1655605" y="364256"/>
            <a:ext cx="8208084" cy="646331"/>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571500" indent="-571500">
              <a:buFont typeface="Wingdings" panose="05000000000000000000" pitchFamily="2" charset="2"/>
              <a:buChar char="v"/>
            </a:pPr>
            <a:r>
              <a:rPr lang="tr-TR" sz="3600" dirty="0">
                <a:solidFill>
                  <a:schemeClr val="bg1"/>
                </a:solidFill>
                <a:latin typeface="Times New Roman" panose="02020603050405020304" pitchFamily="18" charset="0"/>
                <a:cs typeface="Times New Roman" panose="02020603050405020304" pitchFamily="18" charset="0"/>
              </a:rPr>
              <a:t>Sosyal medyada güvenlik ve gizlilik</a:t>
            </a:r>
          </a:p>
        </p:txBody>
      </p:sp>
      <p:sp>
        <p:nvSpPr>
          <p:cNvPr id="8" name="Dikdörtgen 7"/>
          <p:cNvSpPr/>
          <p:nvPr/>
        </p:nvSpPr>
        <p:spPr>
          <a:xfrm>
            <a:off x="882547" y="1633931"/>
            <a:ext cx="6537756" cy="4339650"/>
          </a:xfrm>
          <a:prstGeom prst="rect">
            <a:avLst/>
          </a:prstGeom>
          <a:solidFill>
            <a:schemeClr val="dk1">
              <a:alpha val="50000"/>
            </a:schemeClr>
          </a:solidFill>
          <a:ln w="38100">
            <a:solidFill>
              <a:schemeClr val="accent4">
                <a:lumMod val="60000"/>
                <a:lumOff val="40000"/>
              </a:schemeClr>
            </a:solidFill>
          </a:ln>
        </p:spPr>
        <p:style>
          <a:lnRef idx="0">
            <a:scrgbClr r="0" g="0" b="0"/>
          </a:lnRef>
          <a:fillRef idx="0">
            <a:scrgbClr r="0" g="0" b="0"/>
          </a:fillRef>
          <a:effectRef idx="0">
            <a:scrgbClr r="0" g="0" b="0"/>
          </a:effectRef>
          <a:fontRef idx="minor">
            <a:schemeClr val="lt1"/>
          </a:fontRef>
        </p:style>
        <p:txBody>
          <a:bodyPr wrap="square">
            <a:spAutoFit/>
          </a:bodyPr>
          <a:lstStyle/>
          <a:p>
            <a:pPr>
              <a:spcAft>
                <a:spcPts val="1200"/>
              </a:spcAft>
            </a:pPr>
            <a:r>
              <a:rPr lang="tr-TR" sz="3200" dirty="0">
                <a:solidFill>
                  <a:srgbClr val="FFC000">
                    <a:lumMod val="60000"/>
                    <a:lumOff val="40000"/>
                  </a:srgbClr>
                </a:solidFill>
                <a:latin typeface="Times New Roman" panose="02020603050405020304" pitchFamily="18" charset="0"/>
                <a:cs typeface="Times New Roman" panose="02020603050405020304" pitchFamily="18" charset="0"/>
              </a:rPr>
              <a:t>Sosyal medyadaki güvenlik tehditleri</a:t>
            </a:r>
            <a:endParaRPr lang="tr-TR" sz="32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Kimlik Hırsızlığı</a:t>
            </a:r>
            <a:endParaRPr lang="tr-TR" sz="2600" dirty="0">
              <a:solidFill>
                <a:srgbClr val="FFFF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E-Dolandırıcılık</a:t>
            </a: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Sahte Güvenlik Yazılımı Dolandırıcılıkları</a:t>
            </a: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Başkası Adına Profil Oluşturma</a:t>
            </a: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Sahte Ürün Satışı</a:t>
            </a: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Kötü Bağlantı İstekleri</a:t>
            </a: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İstenmeyen Epostalar (</a:t>
            </a:r>
            <a:r>
              <a:rPr lang="tr-TR" sz="2600" dirty="0" err="1">
                <a:solidFill>
                  <a:schemeClr val="bg1"/>
                </a:solidFill>
                <a:latin typeface="Times New Roman" panose="02020603050405020304" pitchFamily="18" charset="0"/>
                <a:cs typeface="Times New Roman" panose="02020603050405020304" pitchFamily="18" charset="0"/>
              </a:rPr>
              <a:t>Spam</a:t>
            </a:r>
            <a:r>
              <a:rPr lang="tr-TR" sz="2600" dirty="0">
                <a:solidFill>
                  <a:schemeClr val="bg1"/>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Arka Planda Çalışan Zararlı Kodlar</a:t>
            </a: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vb.</a:t>
            </a:r>
          </a:p>
        </p:txBody>
      </p:sp>
    </p:spTree>
    <p:extLst>
      <p:ext uri="{BB962C8B-B14F-4D97-AF65-F5344CB8AC3E}">
        <p14:creationId xmlns:p14="http://schemas.microsoft.com/office/powerpoint/2010/main" val="1560753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p:cNvGrpSpPr/>
          <p:nvPr/>
        </p:nvGrpSpPr>
        <p:grpSpPr>
          <a:xfrm>
            <a:off x="102081322" y="-32220108"/>
            <a:ext cx="795020" cy="913816"/>
            <a:chOff x="1019818" y="854511"/>
            <a:chExt cx="795020" cy="913816"/>
          </a:xfrm>
        </p:grpSpPr>
        <p:sp>
          <p:nvSpPr>
            <p:cNvPr id="18" name="Altıgen 17"/>
            <p:cNvSpPr/>
            <p:nvPr/>
          </p:nvSpPr>
          <p:spPr>
            <a:xfrm rot="5400000">
              <a:off x="960420" y="913909"/>
              <a:ext cx="913816" cy="795020"/>
            </a:xfrm>
            <a:prstGeom prst="hexagon">
              <a:avLst>
                <a:gd name="adj" fmla="val 25000"/>
                <a:gd name="vf" fmla="val 1154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Altıgen 4"/>
            <p:cNvSpPr txBox="1"/>
            <p:nvPr/>
          </p:nvSpPr>
          <p:spPr>
            <a:xfrm>
              <a:off x="1143709" y="996914"/>
              <a:ext cx="547238" cy="629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endParaRPr lang="tr-TR" sz="1100"/>
            </a:p>
          </p:txBody>
        </p:sp>
      </p:grpSp>
      <p:sp>
        <p:nvSpPr>
          <p:cNvPr id="2" name="Slayt Numarası Yer Tutucusu 1"/>
          <p:cNvSpPr>
            <a:spLocks noGrp="1"/>
          </p:cNvSpPr>
          <p:nvPr>
            <p:ph type="sldNum" sz="quarter" idx="12"/>
          </p:nvPr>
        </p:nvSpPr>
        <p:spPr/>
        <p:txBody>
          <a:bodyPr/>
          <a:lstStyle/>
          <a:p>
            <a:fld id="{00D46278-F9A5-4B32-8074-9A8435E136F7}" type="slidenum">
              <a:rPr lang="tr-TR" smtClean="0"/>
              <a:t>15</a:t>
            </a:fld>
            <a:endParaRPr lang="tr-TR"/>
          </a:p>
        </p:txBody>
      </p:sp>
      <p:sp>
        <p:nvSpPr>
          <p:cNvPr id="7" name="Dikdörtgen 6"/>
          <p:cNvSpPr/>
          <p:nvPr/>
        </p:nvSpPr>
        <p:spPr>
          <a:xfrm>
            <a:off x="1655605" y="364256"/>
            <a:ext cx="8208084" cy="646331"/>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571500" indent="-571500">
              <a:buFont typeface="Wingdings" panose="05000000000000000000" pitchFamily="2" charset="2"/>
              <a:buChar char="v"/>
            </a:pPr>
            <a:r>
              <a:rPr lang="tr-TR" sz="3600" dirty="0">
                <a:solidFill>
                  <a:schemeClr val="bg1"/>
                </a:solidFill>
                <a:latin typeface="Times New Roman" panose="02020603050405020304" pitchFamily="18" charset="0"/>
                <a:cs typeface="Times New Roman" panose="02020603050405020304" pitchFamily="18" charset="0"/>
              </a:rPr>
              <a:t>Sosyal medyada güvenlik ve gizlilik</a:t>
            </a:r>
          </a:p>
        </p:txBody>
      </p:sp>
      <p:sp>
        <p:nvSpPr>
          <p:cNvPr id="8" name="Dikdörtgen 7"/>
          <p:cNvSpPr/>
          <p:nvPr/>
        </p:nvSpPr>
        <p:spPr>
          <a:xfrm>
            <a:off x="557783" y="1452836"/>
            <a:ext cx="6491321" cy="1538883"/>
          </a:xfrm>
          <a:prstGeom prst="rect">
            <a:avLst/>
          </a:prstGeom>
          <a:solidFill>
            <a:schemeClr val="dk1">
              <a:alpha val="50000"/>
            </a:schemeClr>
          </a:solidFill>
          <a:ln w="38100">
            <a:solidFill>
              <a:schemeClr val="accent4">
                <a:lumMod val="60000"/>
                <a:lumOff val="40000"/>
              </a:schemeClr>
            </a:solidFill>
          </a:ln>
        </p:spPr>
        <p:style>
          <a:lnRef idx="0">
            <a:scrgbClr r="0" g="0" b="0"/>
          </a:lnRef>
          <a:fillRef idx="0">
            <a:scrgbClr r="0" g="0" b="0"/>
          </a:fillRef>
          <a:effectRef idx="0">
            <a:scrgbClr r="0" g="0" b="0"/>
          </a:effectRef>
          <a:fontRef idx="minor">
            <a:schemeClr val="lt1"/>
          </a:fontRef>
        </p:style>
        <p:txBody>
          <a:bodyPr wrap="square">
            <a:spAutoFit/>
          </a:bodyPr>
          <a:lstStyle/>
          <a:p>
            <a:pPr>
              <a:spcAft>
                <a:spcPts val="1200"/>
              </a:spcAft>
            </a:pPr>
            <a:r>
              <a:rPr lang="tr-TR" sz="3200" dirty="0">
                <a:solidFill>
                  <a:srgbClr val="FFC000">
                    <a:lumMod val="60000"/>
                    <a:lumOff val="40000"/>
                  </a:srgbClr>
                </a:solidFill>
                <a:latin typeface="Times New Roman" panose="02020603050405020304" pitchFamily="18" charset="0"/>
                <a:cs typeface="Times New Roman" panose="02020603050405020304" pitchFamily="18" charset="0"/>
              </a:rPr>
              <a:t>Sosyal medyada;</a:t>
            </a:r>
            <a:endParaRPr lang="tr-TR" sz="32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Bilgilerinizin paylaşılmasını önlemek için gizlilik ayarlarınızı </a:t>
            </a:r>
            <a:r>
              <a:rPr lang="tr-TR" sz="2600" dirty="0">
                <a:solidFill>
                  <a:srgbClr val="FFFF00"/>
                </a:solidFill>
                <a:latin typeface="Times New Roman" panose="02020603050405020304" pitchFamily="18" charset="0"/>
                <a:cs typeface="Times New Roman" panose="02020603050405020304" pitchFamily="18" charset="0"/>
              </a:rPr>
              <a:t>kontrol edin.</a:t>
            </a:r>
          </a:p>
        </p:txBody>
      </p:sp>
      <p:sp>
        <p:nvSpPr>
          <p:cNvPr id="9" name="Dikdörtgen 8"/>
          <p:cNvSpPr/>
          <p:nvPr/>
        </p:nvSpPr>
        <p:spPr>
          <a:xfrm>
            <a:off x="557783" y="3231289"/>
            <a:ext cx="9637777" cy="3077766"/>
          </a:xfrm>
          <a:prstGeom prst="rect">
            <a:avLst/>
          </a:prstGeom>
          <a:solidFill>
            <a:schemeClr val="dk1">
              <a:alpha val="50000"/>
            </a:schemeClr>
          </a:solidFill>
          <a:ln w="38100">
            <a:solidFill>
              <a:schemeClr val="accent4">
                <a:lumMod val="60000"/>
                <a:lumOff val="40000"/>
              </a:schemeClr>
            </a:solidFill>
          </a:ln>
        </p:spPr>
        <p:style>
          <a:lnRef idx="0">
            <a:scrgbClr r="0" g="0" b="0"/>
          </a:lnRef>
          <a:fillRef idx="0">
            <a:scrgbClr r="0" g="0" b="0"/>
          </a:fillRef>
          <a:effectRef idx="0">
            <a:scrgbClr r="0" g="0" b="0"/>
          </a:effectRef>
          <a:fontRef idx="minor">
            <a:schemeClr val="lt1"/>
          </a:fontRef>
        </p:style>
        <p:txBody>
          <a:bodyPr wrap="square">
            <a:spAutoFit/>
          </a:bodyPr>
          <a:lstStyle/>
          <a:p>
            <a:pPr>
              <a:spcAft>
                <a:spcPts val="1200"/>
              </a:spcAft>
            </a:pPr>
            <a:r>
              <a:rPr lang="tr-TR" sz="3200" dirty="0">
                <a:solidFill>
                  <a:srgbClr val="FFC000">
                    <a:lumMod val="60000"/>
                    <a:lumOff val="40000"/>
                  </a:srgbClr>
                </a:solidFill>
                <a:latin typeface="Times New Roman" panose="02020603050405020304" pitchFamily="18" charset="0"/>
                <a:cs typeface="Times New Roman" panose="02020603050405020304" pitchFamily="18" charset="0"/>
              </a:rPr>
              <a:t>Güçlü şifreler oluşturun ve şifrenizi kimseyle paylaşmayın. </a:t>
            </a:r>
            <a:r>
              <a:rPr lang="tr-TR" sz="2800" dirty="0">
                <a:solidFill>
                  <a:srgbClr val="FFC000">
                    <a:lumMod val="60000"/>
                    <a:lumOff val="40000"/>
                  </a:srgbClr>
                </a:solidFill>
                <a:latin typeface="Times New Roman" panose="02020603050405020304" pitchFamily="18" charset="0"/>
                <a:cs typeface="Times New Roman" panose="02020603050405020304" pitchFamily="18" charset="0"/>
              </a:rPr>
              <a:t>Çünkü;</a:t>
            </a:r>
            <a:endParaRPr lang="tr-TR" sz="28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400" dirty="0">
                <a:solidFill>
                  <a:schemeClr val="bg1"/>
                </a:solidFill>
                <a:latin typeface="Times New Roman" panose="02020603050405020304" pitchFamily="18" charset="0"/>
                <a:cs typeface="Times New Roman" panose="02020603050405020304" pitchFamily="18" charset="0"/>
              </a:rPr>
              <a:t>Sizin adınıza arkadaşlarınıza mesaj gönderebilirler, zor durumda kalırsınız.</a:t>
            </a:r>
          </a:p>
          <a:p>
            <a:pPr marL="342900" indent="-342900">
              <a:buFont typeface="Arial" panose="020B0604020202020204" pitchFamily="34" charset="0"/>
              <a:buChar char="•"/>
            </a:pPr>
            <a:r>
              <a:rPr lang="tr-TR" sz="2400" dirty="0">
                <a:solidFill>
                  <a:schemeClr val="bg1"/>
                </a:solidFill>
                <a:latin typeface="Times New Roman" panose="02020603050405020304" pitchFamily="18" charset="0"/>
                <a:cs typeface="Times New Roman" panose="02020603050405020304" pitchFamily="18" charset="0"/>
              </a:rPr>
              <a:t>Profilinizde sizin istemediğiniz şeyleri paylaşabilirler.</a:t>
            </a:r>
          </a:p>
          <a:p>
            <a:pPr marL="342900" indent="-342900">
              <a:buFont typeface="Arial" panose="020B0604020202020204" pitchFamily="34" charset="0"/>
              <a:buChar char="•"/>
            </a:pPr>
            <a:r>
              <a:rPr lang="tr-TR" sz="2400" dirty="0">
                <a:solidFill>
                  <a:schemeClr val="bg1"/>
                </a:solidFill>
                <a:latin typeface="Times New Roman" panose="02020603050405020304" pitchFamily="18" charset="0"/>
                <a:cs typeface="Times New Roman" panose="02020603050405020304" pitchFamily="18" charset="0"/>
              </a:rPr>
              <a:t>Profil resim ve ayarlarınızı değiştirebilirler.</a:t>
            </a:r>
          </a:p>
          <a:p>
            <a:pPr marL="342900" indent="-342900">
              <a:buFont typeface="Arial" panose="020B0604020202020204" pitchFamily="34" charset="0"/>
              <a:buChar char="•"/>
            </a:pPr>
            <a:r>
              <a:rPr lang="tr-TR" sz="2400" dirty="0">
                <a:solidFill>
                  <a:schemeClr val="bg1"/>
                </a:solidFill>
                <a:latin typeface="Times New Roman" panose="02020603050405020304" pitchFamily="18" charset="0"/>
                <a:cs typeface="Times New Roman" panose="02020603050405020304" pitchFamily="18" charset="0"/>
              </a:rPr>
              <a:t>Profilinizi kullanan arkadaşınız olur, sorumlu ise siz olursunuz.</a:t>
            </a:r>
            <a:endParaRPr lang="tr-TR" sz="2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8653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p:cNvGrpSpPr/>
          <p:nvPr/>
        </p:nvGrpSpPr>
        <p:grpSpPr>
          <a:xfrm>
            <a:off x="102081322" y="-32220108"/>
            <a:ext cx="795020" cy="913816"/>
            <a:chOff x="1019818" y="854511"/>
            <a:chExt cx="795020" cy="913816"/>
          </a:xfrm>
        </p:grpSpPr>
        <p:sp>
          <p:nvSpPr>
            <p:cNvPr id="18" name="Altıgen 17"/>
            <p:cNvSpPr/>
            <p:nvPr/>
          </p:nvSpPr>
          <p:spPr>
            <a:xfrm rot="5400000">
              <a:off x="960420" y="913909"/>
              <a:ext cx="913816" cy="795020"/>
            </a:xfrm>
            <a:prstGeom prst="hexagon">
              <a:avLst>
                <a:gd name="adj" fmla="val 25000"/>
                <a:gd name="vf" fmla="val 1154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Altıgen 4"/>
            <p:cNvSpPr txBox="1"/>
            <p:nvPr/>
          </p:nvSpPr>
          <p:spPr>
            <a:xfrm>
              <a:off x="1143709" y="996914"/>
              <a:ext cx="547238" cy="629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endParaRPr lang="tr-TR" sz="1100"/>
            </a:p>
          </p:txBody>
        </p:sp>
      </p:grpSp>
      <p:sp>
        <p:nvSpPr>
          <p:cNvPr id="2" name="Slayt Numarası Yer Tutucusu 1"/>
          <p:cNvSpPr>
            <a:spLocks noGrp="1"/>
          </p:cNvSpPr>
          <p:nvPr>
            <p:ph type="sldNum" sz="quarter" idx="12"/>
          </p:nvPr>
        </p:nvSpPr>
        <p:spPr/>
        <p:txBody>
          <a:bodyPr/>
          <a:lstStyle/>
          <a:p>
            <a:fld id="{00D46278-F9A5-4B32-8074-9A8435E136F7}" type="slidenum">
              <a:rPr lang="tr-TR" smtClean="0"/>
              <a:t>16</a:t>
            </a:fld>
            <a:endParaRPr lang="tr-TR"/>
          </a:p>
        </p:txBody>
      </p:sp>
      <p:sp>
        <p:nvSpPr>
          <p:cNvPr id="7" name="Dikdörtgen 6"/>
          <p:cNvSpPr/>
          <p:nvPr/>
        </p:nvSpPr>
        <p:spPr>
          <a:xfrm>
            <a:off x="1655605" y="364256"/>
            <a:ext cx="8208084" cy="646331"/>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571500" indent="-571500">
              <a:buFont typeface="Wingdings" panose="05000000000000000000" pitchFamily="2" charset="2"/>
              <a:buChar char="v"/>
            </a:pPr>
            <a:r>
              <a:rPr lang="tr-TR" sz="3600" dirty="0">
                <a:solidFill>
                  <a:schemeClr val="bg1"/>
                </a:solidFill>
                <a:latin typeface="Times New Roman" panose="02020603050405020304" pitchFamily="18" charset="0"/>
                <a:cs typeface="Times New Roman" panose="02020603050405020304" pitchFamily="18" charset="0"/>
              </a:rPr>
              <a:t>Sosyal medyada «Siber Zorbalık»</a:t>
            </a:r>
          </a:p>
        </p:txBody>
      </p:sp>
      <p:sp>
        <p:nvSpPr>
          <p:cNvPr id="10" name="Dikdörtgen 9"/>
          <p:cNvSpPr/>
          <p:nvPr/>
        </p:nvSpPr>
        <p:spPr>
          <a:xfrm>
            <a:off x="604270" y="1798140"/>
            <a:ext cx="8434627" cy="3539430"/>
          </a:xfrm>
          <a:prstGeom prst="rect">
            <a:avLst/>
          </a:prstGeom>
          <a:solidFill>
            <a:schemeClr val="dk1">
              <a:alpha val="50000"/>
            </a:schemeClr>
          </a:solidFill>
          <a:ln w="38100">
            <a:solidFill>
              <a:schemeClr val="accent4">
                <a:lumMod val="60000"/>
                <a:lumOff val="40000"/>
              </a:schemeClr>
            </a:solidFill>
          </a:ln>
        </p:spPr>
        <p:style>
          <a:lnRef idx="0">
            <a:scrgbClr r="0" g="0" b="0"/>
          </a:lnRef>
          <a:fillRef idx="0">
            <a:scrgbClr r="0" g="0" b="0"/>
          </a:fillRef>
          <a:effectRef idx="0">
            <a:scrgbClr r="0" g="0" b="0"/>
          </a:effectRef>
          <a:fontRef idx="minor">
            <a:schemeClr val="lt1"/>
          </a:fontRef>
        </p:style>
        <p:txBody>
          <a:bodyPr wrap="square">
            <a:spAutoFit/>
          </a:bodyPr>
          <a:lstStyle/>
          <a:p>
            <a:pPr>
              <a:spcAft>
                <a:spcPts val="1200"/>
              </a:spcAft>
            </a:pPr>
            <a:r>
              <a:rPr lang="tr-TR" sz="3200" dirty="0">
                <a:solidFill>
                  <a:srgbClr val="FFC000">
                    <a:lumMod val="60000"/>
                    <a:lumOff val="40000"/>
                  </a:srgbClr>
                </a:solidFill>
                <a:latin typeface="Times New Roman" panose="02020603050405020304" pitchFamily="18" charset="0"/>
                <a:cs typeface="Times New Roman" panose="02020603050405020304" pitchFamily="18" charset="0"/>
              </a:rPr>
              <a:t>Siber zorbalık nedir?</a:t>
            </a:r>
            <a:endParaRPr lang="tr-TR" sz="32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Bir kişiye karşı, internet ya da cep telefonu kullanılarak sürekli bir şekilde gerçekleştirilen saldırgan davranıştır.</a:t>
            </a: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Baskı kurma ve orantısız güç uygulanmasıyla ilgilidir. Taraflardan biri, diğerine göre çok daha zayıf konumdadır.</a:t>
            </a: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İnternet üzerindeki güç dengesi, kişilerin teknik becerilerine ve arkadaş sayılarına bağlı olarak da değişebilmektedir.</a:t>
            </a:r>
            <a:endParaRPr lang="tr-TR" sz="26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089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p:cNvGrpSpPr/>
          <p:nvPr/>
        </p:nvGrpSpPr>
        <p:grpSpPr>
          <a:xfrm>
            <a:off x="102081322" y="-32220108"/>
            <a:ext cx="795020" cy="913816"/>
            <a:chOff x="1019818" y="854511"/>
            <a:chExt cx="795020" cy="913816"/>
          </a:xfrm>
        </p:grpSpPr>
        <p:sp>
          <p:nvSpPr>
            <p:cNvPr id="18" name="Altıgen 17"/>
            <p:cNvSpPr/>
            <p:nvPr/>
          </p:nvSpPr>
          <p:spPr>
            <a:xfrm rot="5400000">
              <a:off x="960420" y="913909"/>
              <a:ext cx="913816" cy="795020"/>
            </a:xfrm>
            <a:prstGeom prst="hexagon">
              <a:avLst>
                <a:gd name="adj" fmla="val 25000"/>
                <a:gd name="vf" fmla="val 1154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Altıgen 4"/>
            <p:cNvSpPr txBox="1"/>
            <p:nvPr/>
          </p:nvSpPr>
          <p:spPr>
            <a:xfrm>
              <a:off x="1143709" y="996914"/>
              <a:ext cx="547238" cy="629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endParaRPr lang="tr-TR" sz="1100"/>
            </a:p>
          </p:txBody>
        </p:sp>
      </p:grpSp>
      <p:sp>
        <p:nvSpPr>
          <p:cNvPr id="2" name="Slayt Numarası Yer Tutucusu 1"/>
          <p:cNvSpPr>
            <a:spLocks noGrp="1"/>
          </p:cNvSpPr>
          <p:nvPr>
            <p:ph type="sldNum" sz="quarter" idx="12"/>
          </p:nvPr>
        </p:nvSpPr>
        <p:spPr/>
        <p:txBody>
          <a:bodyPr/>
          <a:lstStyle/>
          <a:p>
            <a:fld id="{00D46278-F9A5-4B32-8074-9A8435E136F7}" type="slidenum">
              <a:rPr lang="tr-TR" smtClean="0"/>
              <a:t>17</a:t>
            </a:fld>
            <a:endParaRPr lang="tr-TR"/>
          </a:p>
        </p:txBody>
      </p:sp>
      <p:sp>
        <p:nvSpPr>
          <p:cNvPr id="7" name="Dikdörtgen 6"/>
          <p:cNvSpPr/>
          <p:nvPr/>
        </p:nvSpPr>
        <p:spPr>
          <a:xfrm>
            <a:off x="1655605" y="364256"/>
            <a:ext cx="8208084" cy="646331"/>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571500" indent="-571500">
              <a:buFont typeface="Wingdings" panose="05000000000000000000" pitchFamily="2" charset="2"/>
              <a:buChar char="v"/>
            </a:pPr>
            <a:r>
              <a:rPr lang="tr-TR" sz="3600" dirty="0">
                <a:solidFill>
                  <a:schemeClr val="bg1"/>
                </a:solidFill>
                <a:latin typeface="Times New Roman" panose="02020603050405020304" pitchFamily="18" charset="0"/>
                <a:cs typeface="Times New Roman" panose="02020603050405020304" pitchFamily="18" charset="0"/>
              </a:rPr>
              <a:t>Sosyal medyada «Siber Zorbalık»</a:t>
            </a:r>
          </a:p>
        </p:txBody>
      </p:sp>
      <p:sp>
        <p:nvSpPr>
          <p:cNvPr id="10" name="Dikdörtgen 9"/>
          <p:cNvSpPr/>
          <p:nvPr/>
        </p:nvSpPr>
        <p:spPr>
          <a:xfrm>
            <a:off x="656822" y="1822164"/>
            <a:ext cx="8234930" cy="3539430"/>
          </a:xfrm>
          <a:prstGeom prst="rect">
            <a:avLst/>
          </a:prstGeom>
          <a:solidFill>
            <a:schemeClr val="dk1">
              <a:alpha val="50000"/>
            </a:schemeClr>
          </a:solidFill>
          <a:ln w="38100">
            <a:solidFill>
              <a:schemeClr val="accent4">
                <a:lumMod val="60000"/>
                <a:lumOff val="40000"/>
              </a:schemeClr>
            </a:solidFill>
          </a:ln>
        </p:spPr>
        <p:style>
          <a:lnRef idx="0">
            <a:scrgbClr r="0" g="0" b="0"/>
          </a:lnRef>
          <a:fillRef idx="0">
            <a:scrgbClr r="0" g="0" b="0"/>
          </a:fillRef>
          <a:effectRef idx="0">
            <a:scrgbClr r="0" g="0" b="0"/>
          </a:effectRef>
          <a:fontRef idx="minor">
            <a:schemeClr val="lt1"/>
          </a:fontRef>
        </p:style>
        <p:txBody>
          <a:bodyPr wrap="square">
            <a:spAutoFit/>
          </a:bodyPr>
          <a:lstStyle/>
          <a:p>
            <a:pPr>
              <a:spcAft>
                <a:spcPts val="1200"/>
              </a:spcAft>
            </a:pPr>
            <a:r>
              <a:rPr lang="tr-TR" sz="3200" dirty="0">
                <a:solidFill>
                  <a:srgbClr val="FFC000">
                    <a:lumMod val="60000"/>
                    <a:lumOff val="40000"/>
                  </a:srgbClr>
                </a:solidFill>
                <a:latin typeface="Times New Roman" panose="02020603050405020304" pitchFamily="18" charset="0"/>
                <a:cs typeface="Times New Roman" panose="02020603050405020304" pitchFamily="18" charset="0"/>
              </a:rPr>
              <a:t>Siber zorbalık nasıl gerçekleşir?</a:t>
            </a:r>
            <a:endParaRPr lang="tr-TR" sz="32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Kırıcı ve alaycı mesajlar</a:t>
            </a: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Fotoğrafların veya videoların yayılması</a:t>
            </a: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Fotoğraflar üzerinde oynama yapılması</a:t>
            </a: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İmalı sözler ve dedikodu</a:t>
            </a: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Entrikalar (Bir olayı etkilemek için yapılan gizli çalışma)</a:t>
            </a: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Tecrit (Ayrı bir yerde tutma, ayrımcılık)</a:t>
            </a: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Tehditler </a:t>
            </a:r>
            <a:endParaRPr lang="tr-TR" sz="26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7871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p:cNvGrpSpPr/>
          <p:nvPr/>
        </p:nvGrpSpPr>
        <p:grpSpPr>
          <a:xfrm>
            <a:off x="102081322" y="-32220108"/>
            <a:ext cx="795020" cy="913816"/>
            <a:chOff x="1019818" y="854511"/>
            <a:chExt cx="795020" cy="913816"/>
          </a:xfrm>
        </p:grpSpPr>
        <p:sp>
          <p:nvSpPr>
            <p:cNvPr id="18" name="Altıgen 17"/>
            <p:cNvSpPr/>
            <p:nvPr/>
          </p:nvSpPr>
          <p:spPr>
            <a:xfrm rot="5400000">
              <a:off x="960420" y="913909"/>
              <a:ext cx="913816" cy="795020"/>
            </a:xfrm>
            <a:prstGeom prst="hexagon">
              <a:avLst>
                <a:gd name="adj" fmla="val 25000"/>
                <a:gd name="vf" fmla="val 1154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Altıgen 4"/>
            <p:cNvSpPr txBox="1"/>
            <p:nvPr/>
          </p:nvSpPr>
          <p:spPr>
            <a:xfrm>
              <a:off x="1143709" y="996914"/>
              <a:ext cx="547238" cy="629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endParaRPr lang="tr-TR" sz="1100"/>
            </a:p>
          </p:txBody>
        </p:sp>
      </p:grpSp>
      <p:sp>
        <p:nvSpPr>
          <p:cNvPr id="2" name="Slayt Numarası Yer Tutucusu 1"/>
          <p:cNvSpPr>
            <a:spLocks noGrp="1"/>
          </p:cNvSpPr>
          <p:nvPr>
            <p:ph type="sldNum" sz="quarter" idx="12"/>
          </p:nvPr>
        </p:nvSpPr>
        <p:spPr/>
        <p:txBody>
          <a:bodyPr/>
          <a:lstStyle/>
          <a:p>
            <a:fld id="{00D46278-F9A5-4B32-8074-9A8435E136F7}" type="slidenum">
              <a:rPr lang="tr-TR" smtClean="0"/>
              <a:t>18</a:t>
            </a:fld>
            <a:endParaRPr lang="tr-TR"/>
          </a:p>
        </p:txBody>
      </p:sp>
      <p:sp>
        <p:nvSpPr>
          <p:cNvPr id="7" name="Dikdörtgen 6"/>
          <p:cNvSpPr/>
          <p:nvPr/>
        </p:nvSpPr>
        <p:spPr>
          <a:xfrm>
            <a:off x="1655605" y="364256"/>
            <a:ext cx="8208084" cy="646331"/>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571500" indent="-571500">
              <a:buFont typeface="Wingdings" panose="05000000000000000000" pitchFamily="2" charset="2"/>
              <a:buChar char="v"/>
            </a:pPr>
            <a:r>
              <a:rPr lang="tr-TR" sz="3600" dirty="0">
                <a:solidFill>
                  <a:schemeClr val="bg1"/>
                </a:solidFill>
                <a:latin typeface="Times New Roman" panose="02020603050405020304" pitchFamily="18" charset="0"/>
                <a:cs typeface="Times New Roman" panose="02020603050405020304" pitchFamily="18" charset="0"/>
              </a:rPr>
              <a:t>Çocuğuma «Siber Zorbalık» yapılıyor</a:t>
            </a:r>
          </a:p>
        </p:txBody>
      </p:sp>
      <p:sp>
        <p:nvSpPr>
          <p:cNvPr id="10" name="Dikdörtgen 9"/>
          <p:cNvSpPr/>
          <p:nvPr/>
        </p:nvSpPr>
        <p:spPr>
          <a:xfrm>
            <a:off x="537893" y="1557244"/>
            <a:ext cx="9444307" cy="4524315"/>
          </a:xfrm>
          <a:prstGeom prst="rect">
            <a:avLst/>
          </a:prstGeom>
          <a:solidFill>
            <a:schemeClr val="dk1">
              <a:alpha val="50000"/>
            </a:schemeClr>
          </a:solidFill>
          <a:ln w="38100">
            <a:solidFill>
              <a:schemeClr val="accent4">
                <a:lumMod val="60000"/>
                <a:lumOff val="40000"/>
              </a:schemeClr>
            </a:solidFill>
          </a:ln>
        </p:spPr>
        <p:style>
          <a:lnRef idx="0">
            <a:scrgbClr r="0" g="0" b="0"/>
          </a:lnRef>
          <a:fillRef idx="0">
            <a:scrgbClr r="0" g="0" b="0"/>
          </a:fillRef>
          <a:effectRef idx="0">
            <a:scrgbClr r="0" g="0" b="0"/>
          </a:effectRef>
          <a:fontRef idx="minor">
            <a:schemeClr val="lt1"/>
          </a:fontRef>
        </p:style>
        <p:txBody>
          <a:bodyPr wrap="square">
            <a:spAutoFit/>
          </a:bodyPr>
          <a:lstStyle/>
          <a:p>
            <a:pPr marL="342900" indent="-34290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Çocuğumuza onu önemsediğimizi göstermeliyiz. </a:t>
            </a:r>
          </a:p>
          <a:p>
            <a:pPr marL="342900" indent="-34290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Önemsediğimizi göstermenin ilk şartı da iyi bir dinleyici olmaktan geçer. Çocuğunuzu en iyi şekilde bilen kişi şu anda sizsiniz. Kendi çocuğunuzun uzmanı olarak sakin olmanız ve onu anladığınızı çocuğunuza hissettirmeniz gerekmektedir.</a:t>
            </a:r>
          </a:p>
          <a:p>
            <a:pPr marL="342900" indent="-34290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Konuşma boyunca sakin bir ses tonu kullanın. Çocuğunuzu suçlamayın, yoksa içine kapanmasına sebep olursunuz ve sizinle bundan sonra daha az şey paylaşmaya başlar. Zorbalık gerçekleşmeden önceki olayların üstünden çocuğunuza tenkitlerde bulunmayın.</a:t>
            </a:r>
          </a:p>
          <a:p>
            <a:pPr marL="342900" indent="-34290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Çocuğunuz zorbalığın hedefi olduğu için onu suçlamayın. </a:t>
            </a:r>
          </a:p>
          <a:p>
            <a:pPr marL="342900" indent="-34290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Ulaşamayacağınız sözler vermek yerine çocuğunuza çözüm için elinizden geleni yapacağınızın sözünü verin.</a:t>
            </a:r>
          </a:p>
        </p:txBody>
      </p:sp>
    </p:spTree>
    <p:extLst>
      <p:ext uri="{BB962C8B-B14F-4D97-AF65-F5344CB8AC3E}">
        <p14:creationId xmlns:p14="http://schemas.microsoft.com/office/powerpoint/2010/main" val="586185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p:cNvGrpSpPr/>
          <p:nvPr/>
        </p:nvGrpSpPr>
        <p:grpSpPr>
          <a:xfrm>
            <a:off x="102081322" y="-32220108"/>
            <a:ext cx="795020" cy="913816"/>
            <a:chOff x="1019818" y="854511"/>
            <a:chExt cx="795020" cy="913816"/>
          </a:xfrm>
        </p:grpSpPr>
        <p:sp>
          <p:nvSpPr>
            <p:cNvPr id="18" name="Altıgen 17"/>
            <p:cNvSpPr/>
            <p:nvPr/>
          </p:nvSpPr>
          <p:spPr>
            <a:xfrm rot="5400000">
              <a:off x="960420" y="913909"/>
              <a:ext cx="913816" cy="795020"/>
            </a:xfrm>
            <a:prstGeom prst="hexagon">
              <a:avLst>
                <a:gd name="adj" fmla="val 25000"/>
                <a:gd name="vf" fmla="val 1154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Altıgen 4"/>
            <p:cNvSpPr txBox="1"/>
            <p:nvPr/>
          </p:nvSpPr>
          <p:spPr>
            <a:xfrm>
              <a:off x="1143709" y="996914"/>
              <a:ext cx="547238" cy="629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endParaRPr lang="tr-TR" sz="1100"/>
            </a:p>
          </p:txBody>
        </p:sp>
      </p:grpSp>
      <p:sp>
        <p:nvSpPr>
          <p:cNvPr id="2" name="Slayt Numarası Yer Tutucusu 1"/>
          <p:cNvSpPr>
            <a:spLocks noGrp="1"/>
          </p:cNvSpPr>
          <p:nvPr>
            <p:ph type="sldNum" sz="quarter" idx="12"/>
          </p:nvPr>
        </p:nvSpPr>
        <p:spPr/>
        <p:txBody>
          <a:bodyPr/>
          <a:lstStyle/>
          <a:p>
            <a:fld id="{00D46278-F9A5-4B32-8074-9A8435E136F7}" type="slidenum">
              <a:rPr lang="tr-TR" smtClean="0"/>
              <a:t>19</a:t>
            </a:fld>
            <a:endParaRPr lang="tr-TR"/>
          </a:p>
        </p:txBody>
      </p:sp>
      <p:sp>
        <p:nvSpPr>
          <p:cNvPr id="7" name="Dikdörtgen 6"/>
          <p:cNvSpPr/>
          <p:nvPr/>
        </p:nvSpPr>
        <p:spPr>
          <a:xfrm>
            <a:off x="1655605" y="364256"/>
            <a:ext cx="8208084" cy="646331"/>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571500" indent="-571500">
              <a:buFont typeface="Wingdings" panose="05000000000000000000" pitchFamily="2" charset="2"/>
              <a:buChar char="v"/>
            </a:pPr>
            <a:r>
              <a:rPr lang="tr-TR" sz="3600" dirty="0">
                <a:solidFill>
                  <a:schemeClr val="bg1"/>
                </a:solidFill>
                <a:latin typeface="Times New Roman" panose="02020603050405020304" pitchFamily="18" charset="0"/>
                <a:cs typeface="Times New Roman" panose="02020603050405020304" pitchFamily="18" charset="0"/>
              </a:rPr>
              <a:t>Çocuğuma «Siber Zorbalık» yapılıyor</a:t>
            </a:r>
          </a:p>
        </p:txBody>
      </p:sp>
      <p:sp>
        <p:nvSpPr>
          <p:cNvPr id="10" name="Dikdörtgen 9"/>
          <p:cNvSpPr/>
          <p:nvPr/>
        </p:nvSpPr>
        <p:spPr>
          <a:xfrm>
            <a:off x="537893" y="1557244"/>
            <a:ext cx="9444307" cy="4154984"/>
          </a:xfrm>
          <a:prstGeom prst="rect">
            <a:avLst/>
          </a:prstGeom>
          <a:solidFill>
            <a:schemeClr val="dk1">
              <a:alpha val="50000"/>
            </a:schemeClr>
          </a:solidFill>
          <a:ln w="38100">
            <a:solidFill>
              <a:schemeClr val="accent4">
                <a:lumMod val="60000"/>
                <a:lumOff val="40000"/>
              </a:schemeClr>
            </a:solidFill>
          </a:ln>
        </p:spPr>
        <p:style>
          <a:lnRef idx="0">
            <a:scrgbClr r="0" g="0" b="0"/>
          </a:lnRef>
          <a:fillRef idx="0">
            <a:scrgbClr r="0" g="0" b="0"/>
          </a:fillRef>
          <a:effectRef idx="0">
            <a:scrgbClr r="0" g="0" b="0"/>
          </a:effectRef>
          <a:fontRef idx="minor">
            <a:schemeClr val="lt1"/>
          </a:fontRef>
        </p:style>
        <p:txBody>
          <a:bodyPr wrap="square">
            <a:spAutoFit/>
          </a:bodyPr>
          <a:lstStyle/>
          <a:p>
            <a:pPr marL="342900" indent="-34290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Çocuğunuzla empati kurun, daha önce yaşadığınız benzer olaylar varsa, bunları anlatarak onu anladığınızı gösterin.</a:t>
            </a:r>
          </a:p>
          <a:p>
            <a:pPr marL="342900" indent="-34290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Çocuğunuz kendine zarar verme eğilimindeyse yalnız bırakmayın ve mutlaka psikolojik destek almasını sağlayın.</a:t>
            </a:r>
          </a:p>
          <a:p>
            <a:pPr marL="342900" indent="-34290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Çocuğunuzla beraber neler yapılabileceğini gözden geçirerek bir eylem planı oluşturun. Ona, yapması gerektiği şeyleri söylemek yerine seçenekler sunun ve çözümü kendisinin seçmesine izin verin.</a:t>
            </a:r>
          </a:p>
          <a:p>
            <a:pPr marL="342900" indent="-34290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Durum ciddiyse, mesela çocuğunuz okulda birisi tarafından tehdit ediliyorsa, müdürle veya öğretmenlerle mutlaka görüşün.</a:t>
            </a:r>
          </a:p>
          <a:p>
            <a:pPr marL="342900" indent="-34290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Aile ve Sosyal Politikalar Bakanlığı’yla da iletişime geçerek bu konuda destek alabilirsiniz.</a:t>
            </a:r>
          </a:p>
        </p:txBody>
      </p:sp>
    </p:spTree>
    <p:extLst>
      <p:ext uri="{BB962C8B-B14F-4D97-AF65-F5344CB8AC3E}">
        <p14:creationId xmlns:p14="http://schemas.microsoft.com/office/powerpoint/2010/main" val="781015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p:cNvGrpSpPr/>
          <p:nvPr/>
        </p:nvGrpSpPr>
        <p:grpSpPr>
          <a:xfrm>
            <a:off x="102081322" y="-32220108"/>
            <a:ext cx="795020" cy="913816"/>
            <a:chOff x="1019818" y="854511"/>
            <a:chExt cx="795020" cy="913816"/>
          </a:xfrm>
        </p:grpSpPr>
        <p:sp>
          <p:nvSpPr>
            <p:cNvPr id="18" name="Altıgen 17"/>
            <p:cNvSpPr/>
            <p:nvPr/>
          </p:nvSpPr>
          <p:spPr>
            <a:xfrm rot="5400000">
              <a:off x="960420" y="913909"/>
              <a:ext cx="913816" cy="795020"/>
            </a:xfrm>
            <a:prstGeom prst="hexagon">
              <a:avLst>
                <a:gd name="adj" fmla="val 25000"/>
                <a:gd name="vf" fmla="val 1154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Altıgen 4"/>
            <p:cNvSpPr txBox="1"/>
            <p:nvPr/>
          </p:nvSpPr>
          <p:spPr>
            <a:xfrm>
              <a:off x="1143709" y="996914"/>
              <a:ext cx="547238" cy="629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endParaRPr lang="tr-TR" sz="1100"/>
            </a:p>
          </p:txBody>
        </p:sp>
      </p:grpSp>
      <p:sp>
        <p:nvSpPr>
          <p:cNvPr id="11" name="Dikdörtgen 10"/>
          <p:cNvSpPr/>
          <p:nvPr/>
        </p:nvSpPr>
        <p:spPr>
          <a:xfrm>
            <a:off x="5598607" y="1882975"/>
            <a:ext cx="4129749" cy="3600986"/>
          </a:xfrm>
          <a:prstGeom prst="rect">
            <a:avLst/>
          </a:prstGeom>
          <a:solidFill>
            <a:schemeClr val="dk1">
              <a:alpha val="50000"/>
            </a:schemeClr>
          </a:solidFill>
          <a:ln w="38100">
            <a:solidFill>
              <a:schemeClr val="accent4">
                <a:lumMod val="60000"/>
                <a:lumOff val="40000"/>
              </a:schemeClr>
            </a:solidFill>
          </a:ln>
        </p:spPr>
        <p:style>
          <a:lnRef idx="0">
            <a:scrgbClr r="0" g="0" b="0"/>
          </a:lnRef>
          <a:fillRef idx="0">
            <a:scrgbClr r="0" g="0" b="0"/>
          </a:fillRef>
          <a:effectRef idx="0">
            <a:scrgbClr r="0" g="0" b="0"/>
          </a:effectRef>
          <a:fontRef idx="minor">
            <a:schemeClr val="lt1"/>
          </a:fontRef>
        </p:style>
        <p:txBody>
          <a:bodyPr wrap="square">
            <a:spAutoFit/>
          </a:bodyPr>
          <a:lstStyle/>
          <a:p>
            <a:r>
              <a:rPr lang="tr-TR" sz="3600" dirty="0">
                <a:solidFill>
                  <a:schemeClr val="accent4">
                    <a:lumMod val="60000"/>
                    <a:lumOff val="40000"/>
                  </a:schemeClr>
                </a:solidFill>
                <a:latin typeface="Times New Roman" panose="02020603050405020304" pitchFamily="18" charset="0"/>
                <a:cs typeface="Times New Roman" panose="02020603050405020304" pitchFamily="18" charset="0"/>
              </a:rPr>
              <a:t>Sosyal Medya; </a:t>
            </a:r>
            <a:endParaRPr lang="tr-TR" sz="3600" dirty="0">
              <a:solidFill>
                <a:schemeClr val="bg1"/>
              </a:solidFill>
              <a:latin typeface="Times New Roman" panose="02020603050405020304" pitchFamily="18" charset="0"/>
              <a:cs typeface="Times New Roman" panose="02020603050405020304" pitchFamily="18" charset="0"/>
            </a:endParaRPr>
          </a:p>
          <a:p>
            <a:r>
              <a:rPr lang="tr-TR" sz="3200" dirty="0">
                <a:solidFill>
                  <a:schemeClr val="bg1"/>
                </a:solidFill>
                <a:latin typeface="Times New Roman" panose="02020603050405020304" pitchFamily="18" charset="0"/>
                <a:cs typeface="Times New Roman" panose="02020603050405020304" pitchFamily="18" charset="0"/>
              </a:rPr>
              <a:t>Hayatımızı kolaylaştıran iletişim ve etkileşim araçlarını içerisinde barındıran dijital bilgi ve iletişim platformlarıdır.</a:t>
            </a:r>
          </a:p>
        </p:txBody>
      </p:sp>
      <p:sp>
        <p:nvSpPr>
          <p:cNvPr id="2" name="Slayt Numarası Yer Tutucusu 1"/>
          <p:cNvSpPr>
            <a:spLocks noGrp="1"/>
          </p:cNvSpPr>
          <p:nvPr>
            <p:ph type="sldNum" sz="quarter" idx="12"/>
          </p:nvPr>
        </p:nvSpPr>
        <p:spPr/>
        <p:txBody>
          <a:bodyPr/>
          <a:lstStyle/>
          <a:p>
            <a:fld id="{00D46278-F9A5-4B32-8074-9A8435E136F7}" type="slidenum">
              <a:rPr lang="tr-TR" smtClean="0"/>
              <a:t>2</a:t>
            </a:fld>
            <a:endParaRPr lang="tr-TR"/>
          </a:p>
        </p:txBody>
      </p:sp>
      <p:sp>
        <p:nvSpPr>
          <p:cNvPr id="7" name="Dikdörtgen 6"/>
          <p:cNvSpPr/>
          <p:nvPr/>
        </p:nvSpPr>
        <p:spPr>
          <a:xfrm>
            <a:off x="1655605" y="364256"/>
            <a:ext cx="4640092" cy="646331"/>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571500" indent="-571500">
              <a:buFont typeface="Wingdings" panose="05000000000000000000" pitchFamily="2" charset="2"/>
              <a:buChar char="v"/>
            </a:pPr>
            <a:r>
              <a:rPr lang="tr-TR" sz="3600" dirty="0">
                <a:solidFill>
                  <a:schemeClr val="bg1"/>
                </a:solidFill>
                <a:latin typeface="Times New Roman" panose="02020603050405020304" pitchFamily="18" charset="0"/>
                <a:cs typeface="Times New Roman" panose="02020603050405020304" pitchFamily="18" charset="0"/>
              </a:rPr>
              <a:t>Sosyal medya nedir?</a:t>
            </a:r>
          </a:p>
        </p:txBody>
      </p:sp>
      <p:pic>
        <p:nvPicPr>
          <p:cNvPr id="4" name="Resim 3"/>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colorTemperature colorTemp="15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28130" y="1812026"/>
            <a:ext cx="4787773" cy="3742884"/>
          </a:xfrm>
          <a:prstGeom prst="rect">
            <a:avLst/>
          </a:prstGeom>
          <a:noFill/>
          <a:effectLst>
            <a:glow>
              <a:schemeClr val="accent1">
                <a:alpha val="0"/>
              </a:schemeClr>
            </a:glow>
          </a:effectLst>
        </p:spPr>
      </p:pic>
    </p:spTree>
    <p:extLst>
      <p:ext uri="{BB962C8B-B14F-4D97-AF65-F5344CB8AC3E}">
        <p14:creationId xmlns:p14="http://schemas.microsoft.com/office/powerpoint/2010/main" val="4289488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p:cNvGrpSpPr/>
          <p:nvPr/>
        </p:nvGrpSpPr>
        <p:grpSpPr>
          <a:xfrm>
            <a:off x="102081322" y="-32220108"/>
            <a:ext cx="795020" cy="913816"/>
            <a:chOff x="1019818" y="854511"/>
            <a:chExt cx="795020" cy="913816"/>
          </a:xfrm>
        </p:grpSpPr>
        <p:sp>
          <p:nvSpPr>
            <p:cNvPr id="18" name="Altıgen 17"/>
            <p:cNvSpPr/>
            <p:nvPr/>
          </p:nvSpPr>
          <p:spPr>
            <a:xfrm rot="5400000">
              <a:off x="960420" y="913909"/>
              <a:ext cx="913816" cy="795020"/>
            </a:xfrm>
            <a:prstGeom prst="hexagon">
              <a:avLst>
                <a:gd name="adj" fmla="val 25000"/>
                <a:gd name="vf" fmla="val 1154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Altıgen 4"/>
            <p:cNvSpPr txBox="1"/>
            <p:nvPr/>
          </p:nvSpPr>
          <p:spPr>
            <a:xfrm>
              <a:off x="1143709" y="996914"/>
              <a:ext cx="547238" cy="629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endParaRPr lang="tr-TR" sz="1100"/>
            </a:p>
          </p:txBody>
        </p:sp>
      </p:grpSp>
      <p:sp>
        <p:nvSpPr>
          <p:cNvPr id="2" name="Slayt Numarası Yer Tutucusu 1"/>
          <p:cNvSpPr>
            <a:spLocks noGrp="1"/>
          </p:cNvSpPr>
          <p:nvPr>
            <p:ph type="sldNum" sz="quarter" idx="12"/>
          </p:nvPr>
        </p:nvSpPr>
        <p:spPr/>
        <p:txBody>
          <a:bodyPr/>
          <a:lstStyle/>
          <a:p>
            <a:fld id="{00D46278-F9A5-4B32-8074-9A8435E136F7}" type="slidenum">
              <a:rPr lang="tr-TR" smtClean="0"/>
              <a:t>20</a:t>
            </a:fld>
            <a:endParaRPr lang="tr-TR"/>
          </a:p>
        </p:txBody>
      </p:sp>
      <p:sp>
        <p:nvSpPr>
          <p:cNvPr id="7" name="Dikdörtgen 6"/>
          <p:cNvSpPr/>
          <p:nvPr/>
        </p:nvSpPr>
        <p:spPr>
          <a:xfrm>
            <a:off x="1655605" y="364256"/>
            <a:ext cx="8208084" cy="646331"/>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571500" indent="-571500">
              <a:buFont typeface="Wingdings" panose="05000000000000000000" pitchFamily="2" charset="2"/>
              <a:buChar char="v"/>
            </a:pPr>
            <a:r>
              <a:rPr lang="tr-TR" sz="3600" dirty="0">
                <a:solidFill>
                  <a:schemeClr val="bg1"/>
                </a:solidFill>
                <a:latin typeface="Times New Roman" panose="02020603050405020304" pitchFamily="18" charset="0"/>
                <a:cs typeface="Times New Roman" panose="02020603050405020304" pitchFamily="18" charset="0"/>
              </a:rPr>
              <a:t>Çocuğumuza vereceğimiz tavsiyeler</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1178" y="1157590"/>
            <a:ext cx="7186933" cy="5389122"/>
          </a:xfrm>
          <a:prstGeom prst="rect">
            <a:avLst/>
          </a:prstGeom>
        </p:spPr>
      </p:pic>
    </p:spTree>
    <p:extLst>
      <p:ext uri="{BB962C8B-B14F-4D97-AF65-F5344CB8AC3E}">
        <p14:creationId xmlns:p14="http://schemas.microsoft.com/office/powerpoint/2010/main" val="1922442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p:cNvGrpSpPr/>
          <p:nvPr/>
        </p:nvGrpSpPr>
        <p:grpSpPr>
          <a:xfrm>
            <a:off x="102081322" y="-32220108"/>
            <a:ext cx="795020" cy="913816"/>
            <a:chOff x="1019818" y="854511"/>
            <a:chExt cx="795020" cy="913816"/>
          </a:xfrm>
        </p:grpSpPr>
        <p:sp>
          <p:nvSpPr>
            <p:cNvPr id="18" name="Altıgen 17"/>
            <p:cNvSpPr/>
            <p:nvPr/>
          </p:nvSpPr>
          <p:spPr>
            <a:xfrm rot="5400000">
              <a:off x="960420" y="913909"/>
              <a:ext cx="913816" cy="795020"/>
            </a:xfrm>
            <a:prstGeom prst="hexagon">
              <a:avLst>
                <a:gd name="adj" fmla="val 25000"/>
                <a:gd name="vf" fmla="val 1154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Altıgen 4"/>
            <p:cNvSpPr txBox="1"/>
            <p:nvPr/>
          </p:nvSpPr>
          <p:spPr>
            <a:xfrm>
              <a:off x="1143709" y="996914"/>
              <a:ext cx="547238" cy="629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endParaRPr lang="tr-TR" sz="1100"/>
            </a:p>
          </p:txBody>
        </p:sp>
      </p:grpSp>
      <p:sp>
        <p:nvSpPr>
          <p:cNvPr id="2" name="Slayt Numarası Yer Tutucusu 1"/>
          <p:cNvSpPr>
            <a:spLocks noGrp="1"/>
          </p:cNvSpPr>
          <p:nvPr>
            <p:ph type="sldNum" sz="quarter" idx="12"/>
          </p:nvPr>
        </p:nvSpPr>
        <p:spPr/>
        <p:txBody>
          <a:bodyPr/>
          <a:lstStyle/>
          <a:p>
            <a:fld id="{00D46278-F9A5-4B32-8074-9A8435E136F7}" type="slidenum">
              <a:rPr lang="tr-TR" smtClean="0"/>
              <a:t>21</a:t>
            </a:fld>
            <a:endParaRPr lang="tr-TR"/>
          </a:p>
        </p:txBody>
      </p:sp>
      <p:sp>
        <p:nvSpPr>
          <p:cNvPr id="7" name="Dikdörtgen 6"/>
          <p:cNvSpPr/>
          <p:nvPr/>
        </p:nvSpPr>
        <p:spPr>
          <a:xfrm>
            <a:off x="1655605" y="364256"/>
            <a:ext cx="8208084" cy="646331"/>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571500" indent="-571500">
              <a:buFont typeface="Wingdings" panose="05000000000000000000" pitchFamily="2" charset="2"/>
              <a:buChar char="v"/>
            </a:pPr>
            <a:r>
              <a:rPr lang="tr-TR" sz="3600" dirty="0">
                <a:solidFill>
                  <a:schemeClr val="bg1"/>
                </a:solidFill>
                <a:latin typeface="Times New Roman" panose="02020603050405020304" pitchFamily="18" charset="0"/>
                <a:cs typeface="Times New Roman" panose="02020603050405020304" pitchFamily="18" charset="0"/>
              </a:rPr>
              <a:t>Çocuğumuza vereceğimiz tavsiyeler</a:t>
            </a:r>
          </a:p>
        </p:txBody>
      </p:sp>
      <p:sp>
        <p:nvSpPr>
          <p:cNvPr id="12" name="Dikdörtgen 11"/>
          <p:cNvSpPr/>
          <p:nvPr/>
        </p:nvSpPr>
        <p:spPr>
          <a:xfrm>
            <a:off x="533144" y="2070500"/>
            <a:ext cx="9449056" cy="3380564"/>
          </a:xfrm>
          <a:prstGeom prst="rect">
            <a:avLst/>
          </a:prstGeom>
          <a:solidFill>
            <a:schemeClr val="dk1">
              <a:alpha val="50000"/>
            </a:schemeClr>
          </a:solidFill>
          <a:ln w="38100">
            <a:solidFill>
              <a:schemeClr val="accent4">
                <a:lumMod val="60000"/>
                <a:lumOff val="40000"/>
              </a:schemeClr>
            </a:solidFill>
          </a:ln>
        </p:spPr>
        <p:style>
          <a:lnRef idx="0">
            <a:scrgbClr r="0" g="0" b="0"/>
          </a:lnRef>
          <a:fillRef idx="0">
            <a:scrgbClr r="0" g="0" b="0"/>
          </a:fillRef>
          <a:effectRef idx="0">
            <a:scrgbClr r="0" g="0" b="0"/>
          </a:effectRef>
          <a:fontRef idx="minor">
            <a:schemeClr val="lt1"/>
          </a:fontRef>
        </p:style>
        <p:txBody>
          <a:bodyPr wrap="square">
            <a:spAutoFit/>
          </a:bodyPr>
          <a:lstStyle/>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Gerçek hayatta yapmadığını sanalda yapma.</a:t>
            </a: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Kendinle ilgili hangi bilgileri kimlerle paylaştığını iyi düşün.</a:t>
            </a: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Tüm sosyal ağlarda geçmiş paylaşımlarını kontrol et. </a:t>
            </a: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Paylaşılmasının yanlış olduğunu düşündüğün içeriği sosyal medya hesabından sil.</a:t>
            </a: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Profilinize başkasının gözünden bakarak yeniden gözden geçir.</a:t>
            </a: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Doğruluğundan emin olmadığın içeriği paylaşma.</a:t>
            </a: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Çelişkili olma, Kendin ol.</a:t>
            </a:r>
          </a:p>
        </p:txBody>
      </p:sp>
    </p:spTree>
    <p:extLst>
      <p:ext uri="{BB962C8B-B14F-4D97-AF65-F5344CB8AC3E}">
        <p14:creationId xmlns:p14="http://schemas.microsoft.com/office/powerpoint/2010/main" val="53709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p:cNvGrpSpPr/>
          <p:nvPr/>
        </p:nvGrpSpPr>
        <p:grpSpPr>
          <a:xfrm>
            <a:off x="102081322" y="-32220108"/>
            <a:ext cx="795020" cy="913816"/>
            <a:chOff x="1019818" y="854511"/>
            <a:chExt cx="795020" cy="913816"/>
          </a:xfrm>
        </p:grpSpPr>
        <p:sp>
          <p:nvSpPr>
            <p:cNvPr id="18" name="Altıgen 17"/>
            <p:cNvSpPr/>
            <p:nvPr/>
          </p:nvSpPr>
          <p:spPr>
            <a:xfrm rot="5400000">
              <a:off x="960420" y="913909"/>
              <a:ext cx="913816" cy="795020"/>
            </a:xfrm>
            <a:prstGeom prst="hexagon">
              <a:avLst>
                <a:gd name="adj" fmla="val 25000"/>
                <a:gd name="vf" fmla="val 1154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Altıgen 4"/>
            <p:cNvSpPr txBox="1"/>
            <p:nvPr/>
          </p:nvSpPr>
          <p:spPr>
            <a:xfrm>
              <a:off x="1143709" y="996914"/>
              <a:ext cx="547238" cy="629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endParaRPr lang="tr-TR" sz="1100"/>
            </a:p>
          </p:txBody>
        </p:sp>
      </p:grpSp>
      <p:sp>
        <p:nvSpPr>
          <p:cNvPr id="2" name="Slayt Numarası Yer Tutucusu 1"/>
          <p:cNvSpPr>
            <a:spLocks noGrp="1"/>
          </p:cNvSpPr>
          <p:nvPr>
            <p:ph type="sldNum" sz="quarter" idx="12"/>
          </p:nvPr>
        </p:nvSpPr>
        <p:spPr/>
        <p:txBody>
          <a:bodyPr/>
          <a:lstStyle/>
          <a:p>
            <a:fld id="{00D46278-F9A5-4B32-8074-9A8435E136F7}" type="slidenum">
              <a:rPr lang="tr-TR" smtClean="0"/>
              <a:t>22</a:t>
            </a:fld>
            <a:endParaRPr lang="tr-TR"/>
          </a:p>
        </p:txBody>
      </p:sp>
      <p:sp>
        <p:nvSpPr>
          <p:cNvPr id="12" name="Dikdörtgen 11"/>
          <p:cNvSpPr/>
          <p:nvPr/>
        </p:nvSpPr>
        <p:spPr>
          <a:xfrm>
            <a:off x="1613565" y="1103098"/>
            <a:ext cx="7498905" cy="2893100"/>
          </a:xfrm>
          <a:prstGeom prst="rect">
            <a:avLst/>
          </a:prstGeom>
          <a:solidFill>
            <a:schemeClr val="dk1">
              <a:alpha val="50000"/>
            </a:schemeClr>
          </a:solidFill>
          <a:ln w="38100">
            <a:solidFill>
              <a:schemeClr val="accent4">
                <a:lumMod val="60000"/>
                <a:lumOff val="40000"/>
              </a:schemeClr>
            </a:solidFill>
          </a:ln>
        </p:spPr>
        <p:style>
          <a:lnRef idx="0">
            <a:scrgbClr r="0" g="0" b="0"/>
          </a:lnRef>
          <a:fillRef idx="0">
            <a:scrgbClr r="0" g="0" b="0"/>
          </a:fillRef>
          <a:effectRef idx="0">
            <a:scrgbClr r="0" g="0" b="0"/>
          </a:effectRef>
          <a:fontRef idx="minor">
            <a:schemeClr val="lt1"/>
          </a:fontRef>
        </p:style>
        <p:txBody>
          <a:bodyPr wrap="square">
            <a:spAutoFit/>
          </a:bodyPr>
          <a:lstStyle/>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İnsanlarla olan ilişkilerini geliştir.</a:t>
            </a: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Okul değiştirdiğin vakit sürpriz paylaşımlarının seni bulmasına izin verme.</a:t>
            </a: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İstediğin meslek ve kariyer planını tehlikeye atma.</a:t>
            </a: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İletişimini sağlam tut, samimi ol.</a:t>
            </a: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Gerçek Dünya’nı unutma</a:t>
            </a:r>
          </a:p>
          <a:p>
            <a:pPr marL="342900" indent="-3429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Bağımlı olma.</a:t>
            </a:r>
          </a:p>
        </p:txBody>
      </p:sp>
      <p:pic>
        <p:nvPicPr>
          <p:cNvPr id="4" name="Resim 3"/>
          <p:cNvPicPr>
            <a:picLocks noChangeAspect="1"/>
          </p:cNvPicPr>
          <p:nvPr/>
        </p:nvPicPr>
        <p:blipFill>
          <a:blip r:embed="rId3">
            <a:extLst>
              <a:ext uri="{BEBA8EAE-BF5A-486C-A8C5-ECC9F3942E4B}">
                <a14:imgProps xmlns:a14="http://schemas.microsoft.com/office/drawing/2010/main">
                  <a14:imgLayer r:embed="rId4">
                    <a14:imgEffect>
                      <a14:colorTemperature colorTemp="6571"/>
                    </a14:imgEffect>
                    <a14:imgEffect>
                      <a14:saturation sat="169000"/>
                    </a14:imgEffect>
                    <a14:imgEffect>
                      <a14:brightnessContrast bright="2000" contrast="38000"/>
                    </a14:imgEffect>
                  </a14:imgLayer>
                </a14:imgProps>
              </a:ext>
              <a:ext uri="{28A0092B-C50C-407E-A947-70E740481C1C}">
                <a14:useLocalDpi xmlns:a14="http://schemas.microsoft.com/office/drawing/2010/main" val="0"/>
              </a:ext>
            </a:extLst>
          </a:blip>
          <a:stretch>
            <a:fillRect/>
          </a:stretch>
        </p:blipFill>
        <p:spPr>
          <a:xfrm>
            <a:off x="2132097" y="4117780"/>
            <a:ext cx="6461840" cy="2400112"/>
          </a:xfrm>
          <a:prstGeom prst="rect">
            <a:avLst/>
          </a:prstGeom>
          <a:ln w="88900" cap="sq" cmpd="thickThin">
            <a:solidFill>
              <a:srgbClr val="000000"/>
            </a:solidFill>
            <a:prstDash val="solid"/>
            <a:miter lim="800000"/>
          </a:ln>
          <a:effectLst>
            <a:innerShdw blurRad="76200">
              <a:srgbClr val="000000"/>
            </a:innerShdw>
            <a:reflection blurRad="6350" stA="50000" endA="275" endPos="40000" dist="101600" dir="5400000" sy="-100000" algn="bl" rotWithShape="0"/>
          </a:effectLst>
        </p:spPr>
      </p:pic>
      <p:sp>
        <p:nvSpPr>
          <p:cNvPr id="10" name="Dikdörtgen 9"/>
          <p:cNvSpPr/>
          <p:nvPr/>
        </p:nvSpPr>
        <p:spPr>
          <a:xfrm>
            <a:off x="1655605" y="364256"/>
            <a:ext cx="8208084" cy="646331"/>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571500" indent="-571500">
              <a:buFont typeface="Wingdings" panose="05000000000000000000" pitchFamily="2" charset="2"/>
              <a:buChar char="v"/>
            </a:pPr>
            <a:r>
              <a:rPr lang="tr-TR" sz="3600" dirty="0">
                <a:solidFill>
                  <a:schemeClr val="bg1"/>
                </a:solidFill>
                <a:latin typeface="Times New Roman" panose="02020603050405020304" pitchFamily="18" charset="0"/>
                <a:cs typeface="Times New Roman" panose="02020603050405020304" pitchFamily="18" charset="0"/>
              </a:rPr>
              <a:t>Çocuğumuza verebileceğimiz tavsiyeler</a:t>
            </a:r>
          </a:p>
        </p:txBody>
      </p:sp>
    </p:spTree>
    <p:extLst>
      <p:ext uri="{BB962C8B-B14F-4D97-AF65-F5344CB8AC3E}">
        <p14:creationId xmlns:p14="http://schemas.microsoft.com/office/powerpoint/2010/main" val="3923363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7" name="Grup 16"/>
          <p:cNvGrpSpPr/>
          <p:nvPr/>
        </p:nvGrpSpPr>
        <p:grpSpPr>
          <a:xfrm>
            <a:off x="102081322" y="-32220108"/>
            <a:ext cx="795020" cy="913816"/>
            <a:chOff x="1019818" y="854511"/>
            <a:chExt cx="795020" cy="913816"/>
          </a:xfrm>
        </p:grpSpPr>
        <p:sp>
          <p:nvSpPr>
            <p:cNvPr id="18" name="Altıgen 17"/>
            <p:cNvSpPr/>
            <p:nvPr/>
          </p:nvSpPr>
          <p:spPr>
            <a:xfrm rot="5400000">
              <a:off x="960420" y="913909"/>
              <a:ext cx="913816" cy="795020"/>
            </a:xfrm>
            <a:prstGeom prst="hexagon">
              <a:avLst>
                <a:gd name="adj" fmla="val 25000"/>
                <a:gd name="vf" fmla="val 1154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Altıgen 4"/>
            <p:cNvSpPr txBox="1"/>
            <p:nvPr/>
          </p:nvSpPr>
          <p:spPr>
            <a:xfrm>
              <a:off x="1143709" y="996914"/>
              <a:ext cx="547238" cy="629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endParaRPr lang="tr-TR" sz="1100" dirty="0"/>
            </a:p>
          </p:txBody>
        </p:sp>
      </p:grpSp>
      <p:sp>
        <p:nvSpPr>
          <p:cNvPr id="11" name="Dikdörtgen 10"/>
          <p:cNvSpPr/>
          <p:nvPr/>
        </p:nvSpPr>
        <p:spPr>
          <a:xfrm>
            <a:off x="3191256" y="4976907"/>
            <a:ext cx="5503192" cy="461665"/>
          </a:xfrm>
          <a:prstGeom prst="rect">
            <a:avLst/>
          </a:prstGeom>
          <a:ln w="28575" cap="rnd">
            <a:noFill/>
            <a:prstDash val="lgDashDot"/>
            <a:round/>
          </a:ln>
        </p:spPr>
        <p:txBody>
          <a:bodyPr wrap="square">
            <a:spAutoFit/>
          </a:bodyPr>
          <a:lstStyle/>
          <a:p>
            <a:r>
              <a:rPr lang="tr-TR" sz="2400" dirty="0">
                <a:solidFill>
                  <a:schemeClr val="bg1"/>
                </a:solidFill>
                <a:latin typeface="Times New Roman" panose="02020603050405020304" pitchFamily="18" charset="0"/>
                <a:cs typeface="Times New Roman" panose="02020603050405020304" pitchFamily="18" charset="0"/>
              </a:rPr>
              <a:t>Bozüyük Rehberlik ve Araştırma Merkezi</a:t>
            </a:r>
            <a:endParaRPr lang="tr-TR" sz="3600" dirty="0">
              <a:solidFill>
                <a:schemeClr val="bg1"/>
              </a:solidFill>
              <a:effectLst/>
              <a:latin typeface="Times New Roman" panose="02020603050405020304" pitchFamily="18" charset="0"/>
              <a:cs typeface="Times New Roman" panose="02020603050405020304" pitchFamily="18" charset="0"/>
            </a:endParaRPr>
          </a:p>
        </p:txBody>
      </p:sp>
      <p:sp>
        <p:nvSpPr>
          <p:cNvPr id="9" name="Dikdörtgen 8"/>
          <p:cNvSpPr/>
          <p:nvPr/>
        </p:nvSpPr>
        <p:spPr>
          <a:xfrm>
            <a:off x="4639761" y="5423517"/>
            <a:ext cx="184731" cy="461665"/>
          </a:xfrm>
          <a:prstGeom prst="rect">
            <a:avLst/>
          </a:prstGeom>
        </p:spPr>
        <p:txBody>
          <a:bodyPr wrap="none">
            <a:spAutoFit/>
          </a:bodyPr>
          <a:lstStyle/>
          <a:p>
            <a:pPr lvl="0"/>
            <a:endParaRPr lang="tr-TR" sz="2400" dirty="0">
              <a:solidFill>
                <a:prstClr val="white"/>
              </a:solidFill>
              <a:latin typeface="Times New Roman" panose="02020603050405020304" pitchFamily="18" charset="0"/>
              <a:cs typeface="Times New Roman" panose="02020603050405020304" pitchFamily="18" charset="0"/>
            </a:endParaRPr>
          </a:p>
        </p:txBody>
      </p:sp>
      <p:cxnSp>
        <p:nvCxnSpPr>
          <p:cNvPr id="15" name="Düz Bağlayıcı 14"/>
          <p:cNvCxnSpPr/>
          <p:nvPr/>
        </p:nvCxnSpPr>
        <p:spPr>
          <a:xfrm>
            <a:off x="4727194" y="5600942"/>
            <a:ext cx="2026121" cy="0"/>
          </a:xfrm>
          <a:prstGeom prst="line">
            <a:avLst/>
          </a:prstGeom>
          <a:ln>
            <a:gradFill>
              <a:gsLst>
                <a:gs pos="0">
                  <a:schemeClr val="accent1">
                    <a:lumMod val="5000"/>
                    <a:lumOff val="95000"/>
                  </a:schemeClr>
                </a:gs>
                <a:gs pos="96000">
                  <a:srgbClr val="0070C0"/>
                </a:gs>
              </a:gsLst>
              <a:lin ang="5400000" scaled="1"/>
            </a:gradFill>
          </a:ln>
        </p:spPr>
        <p:style>
          <a:lnRef idx="3">
            <a:schemeClr val="accent6"/>
          </a:lnRef>
          <a:fillRef idx="0">
            <a:schemeClr val="accent6"/>
          </a:fillRef>
          <a:effectRef idx="2">
            <a:schemeClr val="accent6"/>
          </a:effectRef>
          <a:fontRef idx="minor">
            <a:schemeClr val="tx1"/>
          </a:fontRef>
        </p:style>
      </p:cxnSp>
      <p:sp>
        <p:nvSpPr>
          <p:cNvPr id="2" name="Dikdörtgen 1"/>
          <p:cNvSpPr/>
          <p:nvPr/>
        </p:nvSpPr>
        <p:spPr>
          <a:xfrm>
            <a:off x="2834641" y="3679811"/>
            <a:ext cx="5859808" cy="1015663"/>
          </a:xfrm>
          <a:prstGeom prst="rect">
            <a:avLst/>
          </a:prstGeom>
          <a:noFill/>
          <a:ln w="82550" cap="flat" cmpd="tri" algn="ctr">
            <a:gradFill flip="none" rotWithShape="1">
              <a:gsLst>
                <a:gs pos="0">
                  <a:schemeClr val="accent1">
                    <a:lumMod val="0"/>
                    <a:lumOff val="100000"/>
                  </a:schemeClr>
                </a:gs>
                <a:gs pos="46000">
                  <a:schemeClr val="accent1">
                    <a:lumMod val="0"/>
                    <a:lumOff val="100000"/>
                  </a:schemeClr>
                </a:gs>
                <a:gs pos="100000">
                  <a:schemeClr val="accent1">
                    <a:lumMod val="100000"/>
                  </a:schemeClr>
                </a:gs>
              </a:gsLst>
              <a:path path="circle">
                <a:fillToRect l="50000" t="-80000" r="50000" b="180000"/>
              </a:path>
              <a:tileRect/>
            </a:gra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a:spAutoFit/>
          </a:bodyPr>
          <a:lstStyle/>
          <a:p>
            <a:pPr lvl="0" algn="ctr"/>
            <a:r>
              <a:rPr lang="tr-TR" sz="6000" dirty="0">
                <a:solidFill>
                  <a:prstClr val="white"/>
                </a:solidFill>
                <a:latin typeface="+mj-lt"/>
                <a:cs typeface="Times New Roman" panose="02020603050405020304" pitchFamily="18" charset="0"/>
              </a:rPr>
              <a:t>TEŞEKKÜRLER</a:t>
            </a:r>
          </a:p>
        </p:txBody>
      </p:sp>
      <p:sp>
        <p:nvSpPr>
          <p:cNvPr id="4" name="Slayt Numarası Yer Tutucusu 3">
            <a:extLst>
              <a:ext uri="{FF2B5EF4-FFF2-40B4-BE49-F238E27FC236}">
                <a16:creationId xmlns:a16="http://schemas.microsoft.com/office/drawing/2014/main" id="{4A4D7E25-FA1D-4555-9716-4DD38168598C}"/>
              </a:ext>
            </a:extLst>
          </p:cNvPr>
          <p:cNvSpPr>
            <a:spLocks noGrp="1"/>
          </p:cNvSpPr>
          <p:nvPr>
            <p:ph type="sldNum" sz="quarter" idx="12"/>
          </p:nvPr>
        </p:nvSpPr>
        <p:spPr/>
        <p:txBody>
          <a:bodyPr/>
          <a:lstStyle/>
          <a:p>
            <a:fld id="{CB031C91-8E87-4A4D-B1D2-BCBFF9D61882}" type="slidenum">
              <a:rPr lang="tr-TR" smtClean="0"/>
              <a:t>23</a:t>
            </a:fld>
            <a:endParaRPr lang="tr-TR"/>
          </a:p>
        </p:txBody>
      </p:sp>
    </p:spTree>
    <p:extLst>
      <p:ext uri="{BB962C8B-B14F-4D97-AF65-F5344CB8AC3E}">
        <p14:creationId xmlns:p14="http://schemas.microsoft.com/office/powerpoint/2010/main" val="312966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p:cNvGrpSpPr/>
          <p:nvPr/>
        </p:nvGrpSpPr>
        <p:grpSpPr>
          <a:xfrm>
            <a:off x="102081322" y="-32220108"/>
            <a:ext cx="795020" cy="913816"/>
            <a:chOff x="1019818" y="854511"/>
            <a:chExt cx="795020" cy="913816"/>
          </a:xfrm>
        </p:grpSpPr>
        <p:sp>
          <p:nvSpPr>
            <p:cNvPr id="18" name="Altıgen 17"/>
            <p:cNvSpPr/>
            <p:nvPr/>
          </p:nvSpPr>
          <p:spPr>
            <a:xfrm rot="5400000">
              <a:off x="960420" y="913909"/>
              <a:ext cx="913816" cy="795020"/>
            </a:xfrm>
            <a:prstGeom prst="hexagon">
              <a:avLst>
                <a:gd name="adj" fmla="val 25000"/>
                <a:gd name="vf" fmla="val 1154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Altıgen 4"/>
            <p:cNvSpPr txBox="1"/>
            <p:nvPr/>
          </p:nvSpPr>
          <p:spPr>
            <a:xfrm>
              <a:off x="1143709" y="996914"/>
              <a:ext cx="547238" cy="629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endParaRPr lang="tr-TR" sz="1100"/>
            </a:p>
          </p:txBody>
        </p:sp>
      </p:grpSp>
      <p:sp>
        <p:nvSpPr>
          <p:cNvPr id="2" name="Slayt Numarası Yer Tutucusu 1"/>
          <p:cNvSpPr>
            <a:spLocks noGrp="1"/>
          </p:cNvSpPr>
          <p:nvPr>
            <p:ph type="sldNum" sz="quarter" idx="12"/>
          </p:nvPr>
        </p:nvSpPr>
        <p:spPr/>
        <p:txBody>
          <a:bodyPr/>
          <a:lstStyle/>
          <a:p>
            <a:fld id="{00D46278-F9A5-4B32-8074-9A8435E136F7}" type="slidenum">
              <a:rPr lang="tr-TR" smtClean="0"/>
              <a:t>3</a:t>
            </a:fld>
            <a:endParaRPr lang="tr-TR"/>
          </a:p>
        </p:txBody>
      </p:sp>
      <p:sp>
        <p:nvSpPr>
          <p:cNvPr id="7" name="Dikdörtgen 6"/>
          <p:cNvSpPr/>
          <p:nvPr/>
        </p:nvSpPr>
        <p:spPr>
          <a:xfrm>
            <a:off x="1655605" y="364256"/>
            <a:ext cx="8208084" cy="646331"/>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571500" indent="-571500">
              <a:buFont typeface="Wingdings" panose="05000000000000000000" pitchFamily="2" charset="2"/>
              <a:buChar char="v"/>
            </a:pPr>
            <a:r>
              <a:rPr lang="tr-TR" sz="3600" dirty="0">
                <a:solidFill>
                  <a:schemeClr val="bg1"/>
                </a:solidFill>
                <a:latin typeface="Times New Roman" panose="02020603050405020304" pitchFamily="18" charset="0"/>
                <a:cs typeface="Times New Roman" panose="02020603050405020304" pitchFamily="18" charset="0"/>
              </a:rPr>
              <a:t>Sosyal medyanın olumlu yanları</a:t>
            </a:r>
          </a:p>
        </p:txBody>
      </p:sp>
      <p:sp>
        <p:nvSpPr>
          <p:cNvPr id="10" name="Dikdörtgen 9"/>
          <p:cNvSpPr/>
          <p:nvPr/>
        </p:nvSpPr>
        <p:spPr>
          <a:xfrm>
            <a:off x="487109" y="1745785"/>
            <a:ext cx="9600194" cy="4339650"/>
          </a:xfrm>
          <a:prstGeom prst="rect">
            <a:avLst/>
          </a:prstGeom>
          <a:solidFill>
            <a:schemeClr val="dk1">
              <a:alpha val="50000"/>
            </a:schemeClr>
          </a:solidFill>
          <a:ln w="38100">
            <a:solidFill>
              <a:schemeClr val="accent4">
                <a:lumMod val="60000"/>
                <a:lumOff val="40000"/>
              </a:schemeClr>
            </a:solidFill>
          </a:ln>
        </p:spPr>
        <p:style>
          <a:lnRef idx="0">
            <a:scrgbClr r="0" g="0" b="0"/>
          </a:lnRef>
          <a:fillRef idx="0">
            <a:scrgbClr r="0" g="0" b="0"/>
          </a:fillRef>
          <a:effectRef idx="0">
            <a:scrgbClr r="0" g="0" b="0"/>
          </a:effectRef>
          <a:fontRef idx="minor">
            <a:schemeClr val="lt1"/>
          </a:fontRef>
        </p:style>
        <p:txBody>
          <a:bodyPr wrap="square">
            <a:spAutoFit/>
          </a:bodyPr>
          <a:lstStyle/>
          <a:p>
            <a:pPr>
              <a:spcAft>
                <a:spcPts val="1200"/>
              </a:spcAft>
            </a:pPr>
            <a:r>
              <a:rPr lang="tr-TR" sz="3200" dirty="0">
                <a:solidFill>
                  <a:schemeClr val="accent4">
                    <a:lumMod val="60000"/>
                    <a:lumOff val="40000"/>
                  </a:schemeClr>
                </a:solidFill>
                <a:latin typeface="Times New Roman" panose="02020603050405020304" pitchFamily="18" charset="0"/>
                <a:cs typeface="Times New Roman" panose="02020603050405020304" pitchFamily="18" charset="0"/>
              </a:rPr>
              <a:t>Sosyal medyayla birlikte;</a:t>
            </a:r>
          </a:p>
          <a:p>
            <a:pPr marL="457200" indent="-4572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Arkadaşlarla daha kolay iletişim kurma olanağı sağlanmıştır.</a:t>
            </a:r>
          </a:p>
          <a:p>
            <a:pPr marL="457200" indent="-4572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Bilgiye ve güncel gelişmelere daha hızlı şekilde ulaşılabilmeye başlanmıştır.</a:t>
            </a:r>
          </a:p>
          <a:p>
            <a:pPr marL="457200" indent="-4572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İş fırsatları ve iş bulma imkanı artmıştır.</a:t>
            </a:r>
          </a:p>
          <a:p>
            <a:pPr marL="457200" indent="-4572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Kendini ifade etme ve yeteneklerini gösterme olanağı artmıştır.</a:t>
            </a:r>
          </a:p>
          <a:p>
            <a:pPr marL="457200" indent="-4572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Topluma faydalı etkinlikler daha hızlı koordine edilmeye başlanmıştır.</a:t>
            </a:r>
          </a:p>
          <a:p>
            <a:pPr>
              <a:lnSpc>
                <a:spcPct val="200000"/>
              </a:lnSpc>
            </a:pPr>
            <a:r>
              <a:rPr lang="tr-TR" sz="2600" dirty="0">
                <a:solidFill>
                  <a:schemeClr val="bg1"/>
                </a:solidFill>
                <a:latin typeface="Times New Roman" panose="02020603050405020304" pitchFamily="18" charset="0"/>
                <a:cs typeface="Times New Roman" panose="02020603050405020304" pitchFamily="18" charset="0"/>
              </a:rPr>
              <a:t>ve birçok fayda daha beraberinde gelmiştir.</a:t>
            </a:r>
          </a:p>
        </p:txBody>
      </p:sp>
    </p:spTree>
    <p:extLst>
      <p:ext uri="{BB962C8B-B14F-4D97-AF65-F5344CB8AC3E}">
        <p14:creationId xmlns:p14="http://schemas.microsoft.com/office/powerpoint/2010/main" val="3684344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p:cNvGrpSpPr/>
          <p:nvPr/>
        </p:nvGrpSpPr>
        <p:grpSpPr>
          <a:xfrm>
            <a:off x="102081322" y="-32220108"/>
            <a:ext cx="795020" cy="913816"/>
            <a:chOff x="1019818" y="854511"/>
            <a:chExt cx="795020" cy="913816"/>
          </a:xfrm>
        </p:grpSpPr>
        <p:sp>
          <p:nvSpPr>
            <p:cNvPr id="18" name="Altıgen 17"/>
            <p:cNvSpPr/>
            <p:nvPr/>
          </p:nvSpPr>
          <p:spPr>
            <a:xfrm rot="5400000">
              <a:off x="960420" y="913909"/>
              <a:ext cx="913816" cy="795020"/>
            </a:xfrm>
            <a:prstGeom prst="hexagon">
              <a:avLst>
                <a:gd name="adj" fmla="val 25000"/>
                <a:gd name="vf" fmla="val 1154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Altıgen 4"/>
            <p:cNvSpPr txBox="1"/>
            <p:nvPr/>
          </p:nvSpPr>
          <p:spPr>
            <a:xfrm>
              <a:off x="1143709" y="996914"/>
              <a:ext cx="547238" cy="629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endParaRPr lang="tr-TR" sz="1100"/>
            </a:p>
          </p:txBody>
        </p:sp>
      </p:grpSp>
      <p:sp>
        <p:nvSpPr>
          <p:cNvPr id="11" name="Dikdörtgen 10"/>
          <p:cNvSpPr/>
          <p:nvPr/>
        </p:nvSpPr>
        <p:spPr>
          <a:xfrm>
            <a:off x="1879220" y="2316043"/>
            <a:ext cx="8208084" cy="584775"/>
          </a:xfrm>
          <a:prstGeom prst="rect">
            <a:avLst/>
          </a:prstGeom>
        </p:spPr>
        <p:txBody>
          <a:bodyPr wrap="square">
            <a:spAutoFit/>
          </a:bodyPr>
          <a:lstStyle/>
          <a:p>
            <a:pPr algn="ctr"/>
            <a:r>
              <a:rPr lang="tr-TR" sz="3200" dirty="0">
                <a:solidFill>
                  <a:srgbClr val="002060"/>
                </a:solidFill>
                <a:latin typeface="Times New Roman" panose="02020603050405020304" pitchFamily="18" charset="0"/>
                <a:cs typeface="Times New Roman" panose="02020603050405020304" pitchFamily="18" charset="0"/>
              </a:rPr>
              <a:t>.</a:t>
            </a:r>
          </a:p>
        </p:txBody>
      </p:sp>
      <p:sp>
        <p:nvSpPr>
          <p:cNvPr id="2" name="Slayt Numarası Yer Tutucusu 1"/>
          <p:cNvSpPr>
            <a:spLocks noGrp="1"/>
          </p:cNvSpPr>
          <p:nvPr>
            <p:ph type="sldNum" sz="quarter" idx="12"/>
          </p:nvPr>
        </p:nvSpPr>
        <p:spPr/>
        <p:txBody>
          <a:bodyPr/>
          <a:lstStyle/>
          <a:p>
            <a:fld id="{00D46278-F9A5-4B32-8074-9A8435E136F7}" type="slidenum">
              <a:rPr lang="tr-TR" smtClean="0"/>
              <a:t>4</a:t>
            </a:fld>
            <a:endParaRPr lang="tr-TR"/>
          </a:p>
        </p:txBody>
      </p:sp>
      <p:sp>
        <p:nvSpPr>
          <p:cNvPr id="7" name="Dikdörtgen 6"/>
          <p:cNvSpPr/>
          <p:nvPr/>
        </p:nvSpPr>
        <p:spPr>
          <a:xfrm>
            <a:off x="1655604" y="364256"/>
            <a:ext cx="8760147" cy="646331"/>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571500" indent="-571500">
              <a:buFont typeface="Wingdings" panose="05000000000000000000" pitchFamily="2" charset="2"/>
              <a:buChar char="v"/>
            </a:pPr>
            <a:r>
              <a:rPr lang="tr-TR" sz="3600" dirty="0">
                <a:solidFill>
                  <a:schemeClr val="bg1"/>
                </a:solidFill>
                <a:latin typeface="Times New Roman" panose="02020603050405020304" pitchFamily="18" charset="0"/>
                <a:cs typeface="Times New Roman" panose="02020603050405020304" pitchFamily="18" charset="0"/>
              </a:rPr>
              <a:t>Sosyal medyanın çocuklara olumlu yanları</a:t>
            </a:r>
          </a:p>
        </p:txBody>
      </p:sp>
      <p:sp>
        <p:nvSpPr>
          <p:cNvPr id="10" name="Dikdörtgen 9"/>
          <p:cNvSpPr/>
          <p:nvPr/>
        </p:nvSpPr>
        <p:spPr>
          <a:xfrm>
            <a:off x="382006" y="1775426"/>
            <a:ext cx="9705298" cy="3939540"/>
          </a:xfrm>
          <a:prstGeom prst="rect">
            <a:avLst/>
          </a:prstGeom>
          <a:solidFill>
            <a:schemeClr val="dk1">
              <a:alpha val="50000"/>
            </a:schemeClr>
          </a:solidFill>
          <a:ln w="38100">
            <a:solidFill>
              <a:schemeClr val="accent4">
                <a:lumMod val="60000"/>
                <a:lumOff val="40000"/>
              </a:schemeClr>
            </a:solidFill>
          </a:ln>
        </p:spPr>
        <p:style>
          <a:lnRef idx="0">
            <a:scrgbClr r="0" g="0" b="0"/>
          </a:lnRef>
          <a:fillRef idx="0">
            <a:scrgbClr r="0" g="0" b="0"/>
          </a:fillRef>
          <a:effectRef idx="0">
            <a:scrgbClr r="0" g="0" b="0"/>
          </a:effectRef>
          <a:fontRef idx="minor">
            <a:schemeClr val="lt1"/>
          </a:fontRef>
        </p:style>
        <p:txBody>
          <a:bodyPr wrap="square">
            <a:spAutoFit/>
          </a:bodyPr>
          <a:lstStyle/>
          <a:p>
            <a:pPr>
              <a:spcAft>
                <a:spcPts val="1200"/>
              </a:spcAft>
            </a:pPr>
            <a:r>
              <a:rPr lang="tr-TR" sz="3200" dirty="0">
                <a:solidFill>
                  <a:schemeClr val="accent4">
                    <a:lumMod val="60000"/>
                    <a:lumOff val="40000"/>
                  </a:schemeClr>
                </a:solidFill>
                <a:latin typeface="Times New Roman" panose="02020603050405020304" pitchFamily="18" charset="0"/>
                <a:cs typeface="Times New Roman" panose="02020603050405020304" pitchFamily="18" charset="0"/>
              </a:rPr>
              <a:t>Sosyal medya çocukların;</a:t>
            </a:r>
          </a:p>
          <a:p>
            <a:pPr marL="457200" indent="-4572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Bir sosyal medya ağının parçası olarak sosyal becerilerini geliştirir.</a:t>
            </a:r>
          </a:p>
          <a:p>
            <a:pPr marL="457200" indent="-4572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Belli bir arkadaş grubuyla sürekli irtibat halinde olmak aidiyet hislerini geliştirir.</a:t>
            </a:r>
          </a:p>
          <a:p>
            <a:pPr marL="457200" indent="-4572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Bilgi edinme olanaklarını arttırır.</a:t>
            </a:r>
          </a:p>
          <a:p>
            <a:pPr marL="457200" indent="-4572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Kendi kimlikleri ve yaratılışlarını tanımaları ve karakterlerini geliştirmeleri olanağı sağlar.</a:t>
            </a:r>
          </a:p>
          <a:p>
            <a:pPr marL="457200" indent="-4572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Kendileriyle aynı fikirde olan akranlarıyla paylaşımda bulunarak düşüncelerine destek bulmalarını sağlar.</a:t>
            </a:r>
          </a:p>
        </p:txBody>
      </p:sp>
    </p:spTree>
    <p:extLst>
      <p:ext uri="{BB962C8B-B14F-4D97-AF65-F5344CB8AC3E}">
        <p14:creationId xmlns:p14="http://schemas.microsoft.com/office/powerpoint/2010/main" val="872815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p:cNvGrpSpPr/>
          <p:nvPr/>
        </p:nvGrpSpPr>
        <p:grpSpPr>
          <a:xfrm>
            <a:off x="102081322" y="-32220108"/>
            <a:ext cx="795020" cy="913816"/>
            <a:chOff x="1019818" y="854511"/>
            <a:chExt cx="795020" cy="913816"/>
          </a:xfrm>
        </p:grpSpPr>
        <p:sp>
          <p:nvSpPr>
            <p:cNvPr id="18" name="Altıgen 17"/>
            <p:cNvSpPr/>
            <p:nvPr/>
          </p:nvSpPr>
          <p:spPr>
            <a:xfrm rot="5400000">
              <a:off x="960420" y="913909"/>
              <a:ext cx="913816" cy="795020"/>
            </a:xfrm>
            <a:prstGeom prst="hexagon">
              <a:avLst>
                <a:gd name="adj" fmla="val 25000"/>
                <a:gd name="vf" fmla="val 1154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Altıgen 4"/>
            <p:cNvSpPr txBox="1"/>
            <p:nvPr/>
          </p:nvSpPr>
          <p:spPr>
            <a:xfrm>
              <a:off x="1143709" y="996914"/>
              <a:ext cx="547238" cy="629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endParaRPr lang="tr-TR" sz="1100"/>
            </a:p>
          </p:txBody>
        </p:sp>
      </p:grpSp>
      <p:sp>
        <p:nvSpPr>
          <p:cNvPr id="2" name="Slayt Numarası Yer Tutucusu 1"/>
          <p:cNvSpPr>
            <a:spLocks noGrp="1"/>
          </p:cNvSpPr>
          <p:nvPr>
            <p:ph type="sldNum" sz="quarter" idx="12"/>
          </p:nvPr>
        </p:nvSpPr>
        <p:spPr/>
        <p:txBody>
          <a:bodyPr/>
          <a:lstStyle/>
          <a:p>
            <a:fld id="{00D46278-F9A5-4B32-8074-9A8435E136F7}" type="slidenum">
              <a:rPr lang="tr-TR" smtClean="0"/>
              <a:t>5</a:t>
            </a:fld>
            <a:endParaRPr lang="tr-TR"/>
          </a:p>
        </p:txBody>
      </p:sp>
      <p:sp>
        <p:nvSpPr>
          <p:cNvPr id="7" name="Dikdörtgen 6"/>
          <p:cNvSpPr/>
          <p:nvPr/>
        </p:nvSpPr>
        <p:spPr>
          <a:xfrm>
            <a:off x="1655605" y="364256"/>
            <a:ext cx="8208084" cy="646331"/>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571500" indent="-571500">
              <a:buFont typeface="Wingdings" panose="05000000000000000000" pitchFamily="2" charset="2"/>
              <a:buChar char="v"/>
            </a:pPr>
            <a:r>
              <a:rPr lang="tr-TR" sz="3600" dirty="0">
                <a:solidFill>
                  <a:schemeClr val="bg1"/>
                </a:solidFill>
                <a:latin typeface="Times New Roman" panose="02020603050405020304" pitchFamily="18" charset="0"/>
                <a:cs typeface="Times New Roman" panose="02020603050405020304" pitchFamily="18" charset="0"/>
              </a:rPr>
              <a:t>Sosyal medyanın olumsuz etkileri</a:t>
            </a:r>
          </a:p>
        </p:txBody>
      </p:sp>
      <p:sp>
        <p:nvSpPr>
          <p:cNvPr id="10" name="Dikdörtgen 9"/>
          <p:cNvSpPr/>
          <p:nvPr/>
        </p:nvSpPr>
        <p:spPr>
          <a:xfrm>
            <a:off x="602723" y="1449344"/>
            <a:ext cx="9600194" cy="4462760"/>
          </a:xfrm>
          <a:prstGeom prst="rect">
            <a:avLst/>
          </a:prstGeom>
          <a:solidFill>
            <a:schemeClr val="dk1">
              <a:alpha val="50000"/>
            </a:schemeClr>
          </a:solidFill>
          <a:ln w="38100">
            <a:solidFill>
              <a:schemeClr val="accent4">
                <a:lumMod val="60000"/>
                <a:lumOff val="40000"/>
              </a:schemeClr>
            </a:solidFill>
          </a:ln>
        </p:spPr>
        <p:style>
          <a:lnRef idx="0">
            <a:scrgbClr r="0" g="0" b="0"/>
          </a:lnRef>
          <a:fillRef idx="0">
            <a:scrgbClr r="0" g="0" b="0"/>
          </a:fillRef>
          <a:effectRef idx="0">
            <a:scrgbClr r="0" g="0" b="0"/>
          </a:effectRef>
          <a:fontRef idx="minor">
            <a:schemeClr val="lt1"/>
          </a:fontRef>
        </p:style>
        <p:txBody>
          <a:bodyPr wrap="square">
            <a:spAutoFit/>
          </a:bodyPr>
          <a:lstStyle/>
          <a:p>
            <a:pPr>
              <a:spcAft>
                <a:spcPts val="1200"/>
              </a:spcAft>
            </a:pPr>
            <a:r>
              <a:rPr lang="tr-TR" sz="3200" dirty="0">
                <a:solidFill>
                  <a:schemeClr val="accent4">
                    <a:lumMod val="60000"/>
                    <a:lumOff val="40000"/>
                  </a:schemeClr>
                </a:solidFill>
                <a:latin typeface="Times New Roman" panose="02020603050405020304" pitchFamily="18" charset="0"/>
                <a:cs typeface="Times New Roman" panose="02020603050405020304" pitchFamily="18" charset="0"/>
              </a:rPr>
              <a:t>Sosyal medyayla birlikte;</a:t>
            </a:r>
          </a:p>
          <a:p>
            <a:pPr marL="457200" indent="-457200">
              <a:buFont typeface="Arial" panose="020B0604020202020204" pitchFamily="34" charset="0"/>
              <a:buChar char="•"/>
            </a:pPr>
            <a:r>
              <a:rPr lang="tr-TR" sz="2200" dirty="0">
                <a:solidFill>
                  <a:schemeClr val="bg1"/>
                </a:solidFill>
                <a:latin typeface="Times New Roman" panose="02020603050405020304" pitchFamily="18" charset="0"/>
                <a:cs typeface="Times New Roman" panose="02020603050405020304" pitchFamily="18" charset="0"/>
              </a:rPr>
              <a:t>Yanlış dilbilgisi kullanımı artmıştır. Günümüz çocuklarının çoğu bilgisayarların, video oyunlarının ve İnternetin dijital dilini anadil olarak benimsemekte ve ebeveynlerinin modası geçmiş bir dili konuştuğunu düşünmektedirler.</a:t>
            </a:r>
          </a:p>
          <a:p>
            <a:pPr marL="457200" indent="-457200">
              <a:buFont typeface="Arial" panose="020B0604020202020204" pitchFamily="34" charset="0"/>
              <a:buChar char="•"/>
            </a:pPr>
            <a:r>
              <a:rPr lang="tr-TR" sz="2200" dirty="0">
                <a:solidFill>
                  <a:schemeClr val="bg1"/>
                </a:solidFill>
                <a:latin typeface="Times New Roman" panose="02020603050405020304" pitchFamily="18" charset="0"/>
                <a:cs typeface="Times New Roman" panose="02020603050405020304" pitchFamily="18" charset="0"/>
              </a:rPr>
              <a:t>Yanlış bilginin hakikatmiş gibi yayılmasına imkan sağlanmıştır.</a:t>
            </a:r>
          </a:p>
          <a:p>
            <a:pPr marL="457200" indent="-457200">
              <a:buFont typeface="Arial" panose="020B0604020202020204" pitchFamily="34" charset="0"/>
              <a:buChar char="•"/>
            </a:pPr>
            <a:r>
              <a:rPr lang="tr-TR" sz="2200" dirty="0">
                <a:solidFill>
                  <a:schemeClr val="bg1"/>
                </a:solidFill>
                <a:latin typeface="Times New Roman" panose="02020603050405020304" pitchFamily="18" charset="0"/>
                <a:cs typeface="Times New Roman" panose="02020603050405020304" pitchFamily="18" charset="0"/>
              </a:rPr>
              <a:t>Küçük bir yanlış yorum veya paylaşım geri düzeltilmesi çok zor zararlara sebep olabilmektedir.</a:t>
            </a:r>
          </a:p>
          <a:p>
            <a:pPr marL="457200" indent="-457200">
              <a:buFont typeface="Arial" panose="020B0604020202020204" pitchFamily="34" charset="0"/>
              <a:buChar char="•"/>
            </a:pPr>
            <a:r>
              <a:rPr lang="tr-TR" sz="2200" dirty="0">
                <a:solidFill>
                  <a:schemeClr val="bg1"/>
                </a:solidFill>
                <a:latin typeface="Times New Roman" panose="02020603050405020304" pitchFamily="18" charset="0"/>
                <a:cs typeface="Times New Roman" panose="02020603050405020304" pitchFamily="18" charset="0"/>
              </a:rPr>
              <a:t>Sıkça sosyal ağlardaki hesaplarına girme arzusu; öğrencilerin verimliliğini düşürebilmektedir. </a:t>
            </a:r>
          </a:p>
          <a:p>
            <a:pPr marL="457200" indent="-457200">
              <a:buFont typeface="Arial" panose="020B0604020202020204" pitchFamily="34" charset="0"/>
              <a:buChar char="•"/>
            </a:pPr>
            <a:r>
              <a:rPr lang="tr-TR" sz="2200" dirty="0">
                <a:solidFill>
                  <a:schemeClr val="bg1"/>
                </a:solidFill>
                <a:latin typeface="Times New Roman" panose="02020603050405020304" pitchFamily="18" charset="0"/>
                <a:cs typeface="Times New Roman" panose="02020603050405020304" pitchFamily="18" charset="0"/>
              </a:rPr>
              <a:t>Aşırı kişisel bilgi paylaşımı, kimlik hırsızlığı riskini arttırmıştır.</a:t>
            </a:r>
          </a:p>
          <a:p>
            <a:pPr marL="457200" indent="-457200">
              <a:buFont typeface="Arial" panose="020B0604020202020204" pitchFamily="34" charset="0"/>
              <a:buChar char="•"/>
            </a:pPr>
            <a:r>
              <a:rPr lang="tr-TR" sz="2200" dirty="0">
                <a:solidFill>
                  <a:schemeClr val="bg1"/>
                </a:solidFill>
                <a:latin typeface="Times New Roman" panose="02020603050405020304" pitchFamily="18" charset="0"/>
                <a:cs typeface="Times New Roman" panose="02020603050405020304" pitchFamily="18" charset="0"/>
              </a:rPr>
              <a:t>Sanal ortamda insanlara zorba davranışlarda bulunulması ihtimali artmıştır.</a:t>
            </a:r>
          </a:p>
        </p:txBody>
      </p:sp>
    </p:spTree>
    <p:extLst>
      <p:ext uri="{BB962C8B-B14F-4D97-AF65-F5344CB8AC3E}">
        <p14:creationId xmlns:p14="http://schemas.microsoft.com/office/powerpoint/2010/main" val="642676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p:cNvGrpSpPr/>
          <p:nvPr/>
        </p:nvGrpSpPr>
        <p:grpSpPr>
          <a:xfrm>
            <a:off x="102081322" y="-32220108"/>
            <a:ext cx="795020" cy="913816"/>
            <a:chOff x="1019818" y="854511"/>
            <a:chExt cx="795020" cy="913816"/>
          </a:xfrm>
        </p:grpSpPr>
        <p:sp>
          <p:nvSpPr>
            <p:cNvPr id="18" name="Altıgen 17"/>
            <p:cNvSpPr/>
            <p:nvPr/>
          </p:nvSpPr>
          <p:spPr>
            <a:xfrm rot="5400000">
              <a:off x="960420" y="913909"/>
              <a:ext cx="913816" cy="795020"/>
            </a:xfrm>
            <a:prstGeom prst="hexagon">
              <a:avLst>
                <a:gd name="adj" fmla="val 25000"/>
                <a:gd name="vf" fmla="val 1154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Altıgen 4"/>
            <p:cNvSpPr txBox="1"/>
            <p:nvPr/>
          </p:nvSpPr>
          <p:spPr>
            <a:xfrm>
              <a:off x="1143709" y="996914"/>
              <a:ext cx="547238" cy="629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endParaRPr lang="tr-TR" sz="1100"/>
            </a:p>
          </p:txBody>
        </p:sp>
      </p:grpSp>
      <p:sp>
        <p:nvSpPr>
          <p:cNvPr id="2" name="Slayt Numarası Yer Tutucusu 1"/>
          <p:cNvSpPr>
            <a:spLocks noGrp="1"/>
          </p:cNvSpPr>
          <p:nvPr>
            <p:ph type="sldNum" sz="quarter" idx="12"/>
          </p:nvPr>
        </p:nvSpPr>
        <p:spPr/>
        <p:txBody>
          <a:bodyPr/>
          <a:lstStyle/>
          <a:p>
            <a:fld id="{00D46278-F9A5-4B32-8074-9A8435E136F7}" type="slidenum">
              <a:rPr lang="tr-TR" smtClean="0"/>
              <a:t>6</a:t>
            </a:fld>
            <a:endParaRPr lang="tr-TR"/>
          </a:p>
        </p:txBody>
      </p:sp>
      <p:sp>
        <p:nvSpPr>
          <p:cNvPr id="7" name="Dikdörtgen 6"/>
          <p:cNvSpPr/>
          <p:nvPr/>
        </p:nvSpPr>
        <p:spPr>
          <a:xfrm>
            <a:off x="1655605" y="364256"/>
            <a:ext cx="8208084" cy="646331"/>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571500" indent="-571500">
              <a:buFont typeface="Wingdings" panose="05000000000000000000" pitchFamily="2" charset="2"/>
              <a:buChar char="v"/>
            </a:pPr>
            <a:r>
              <a:rPr lang="tr-TR" sz="3600" dirty="0">
                <a:solidFill>
                  <a:schemeClr val="bg1"/>
                </a:solidFill>
                <a:latin typeface="Times New Roman" panose="02020603050405020304" pitchFamily="18" charset="0"/>
                <a:cs typeface="Times New Roman" panose="02020603050405020304" pitchFamily="18" charset="0"/>
              </a:rPr>
              <a:t>Sosyal medyanın olumsuz etkileri</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8843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p:cNvGrpSpPr/>
          <p:nvPr/>
        </p:nvGrpSpPr>
        <p:grpSpPr>
          <a:xfrm>
            <a:off x="102081322" y="-32220108"/>
            <a:ext cx="795020" cy="913816"/>
            <a:chOff x="1019818" y="854511"/>
            <a:chExt cx="795020" cy="913816"/>
          </a:xfrm>
        </p:grpSpPr>
        <p:sp>
          <p:nvSpPr>
            <p:cNvPr id="18" name="Altıgen 17"/>
            <p:cNvSpPr/>
            <p:nvPr/>
          </p:nvSpPr>
          <p:spPr>
            <a:xfrm rot="5400000">
              <a:off x="960420" y="913909"/>
              <a:ext cx="913816" cy="795020"/>
            </a:xfrm>
            <a:prstGeom prst="hexagon">
              <a:avLst>
                <a:gd name="adj" fmla="val 25000"/>
                <a:gd name="vf" fmla="val 1154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Altıgen 4"/>
            <p:cNvSpPr txBox="1"/>
            <p:nvPr/>
          </p:nvSpPr>
          <p:spPr>
            <a:xfrm>
              <a:off x="1143709" y="996914"/>
              <a:ext cx="547238" cy="629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endParaRPr lang="tr-TR" sz="1100"/>
            </a:p>
          </p:txBody>
        </p:sp>
      </p:grpSp>
      <p:sp>
        <p:nvSpPr>
          <p:cNvPr id="2" name="Slayt Numarası Yer Tutucusu 1"/>
          <p:cNvSpPr>
            <a:spLocks noGrp="1"/>
          </p:cNvSpPr>
          <p:nvPr>
            <p:ph type="sldNum" sz="quarter" idx="12"/>
          </p:nvPr>
        </p:nvSpPr>
        <p:spPr/>
        <p:txBody>
          <a:bodyPr/>
          <a:lstStyle/>
          <a:p>
            <a:fld id="{00D46278-F9A5-4B32-8074-9A8435E136F7}" type="slidenum">
              <a:rPr lang="tr-TR" smtClean="0"/>
              <a:t>7</a:t>
            </a:fld>
            <a:endParaRPr lang="tr-TR"/>
          </a:p>
        </p:txBody>
      </p:sp>
      <p:sp>
        <p:nvSpPr>
          <p:cNvPr id="7" name="Dikdörtgen 6"/>
          <p:cNvSpPr/>
          <p:nvPr/>
        </p:nvSpPr>
        <p:spPr>
          <a:xfrm>
            <a:off x="1655605" y="364256"/>
            <a:ext cx="8208084" cy="646331"/>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571500" indent="-571500">
              <a:buFont typeface="Wingdings" panose="05000000000000000000" pitchFamily="2" charset="2"/>
              <a:buChar char="v"/>
            </a:pPr>
            <a:r>
              <a:rPr lang="tr-TR" sz="3600" dirty="0">
                <a:solidFill>
                  <a:schemeClr val="bg1"/>
                </a:solidFill>
                <a:latin typeface="Times New Roman" panose="02020603050405020304" pitchFamily="18" charset="0"/>
                <a:cs typeface="Times New Roman" panose="02020603050405020304" pitchFamily="18" charset="0"/>
              </a:rPr>
              <a:t>Sosyal medyanın olumsuz etkileri</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83399"/>
          </a:xfrm>
          <a:prstGeom prst="rect">
            <a:avLst/>
          </a:prstGeom>
        </p:spPr>
      </p:pic>
    </p:spTree>
    <p:extLst>
      <p:ext uri="{BB962C8B-B14F-4D97-AF65-F5344CB8AC3E}">
        <p14:creationId xmlns:p14="http://schemas.microsoft.com/office/powerpoint/2010/main" val="1098801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p:cNvGrpSpPr/>
          <p:nvPr/>
        </p:nvGrpSpPr>
        <p:grpSpPr>
          <a:xfrm>
            <a:off x="102081322" y="-32220108"/>
            <a:ext cx="795020" cy="913816"/>
            <a:chOff x="1019818" y="854511"/>
            <a:chExt cx="795020" cy="913816"/>
          </a:xfrm>
        </p:grpSpPr>
        <p:sp>
          <p:nvSpPr>
            <p:cNvPr id="18" name="Altıgen 17"/>
            <p:cNvSpPr/>
            <p:nvPr/>
          </p:nvSpPr>
          <p:spPr>
            <a:xfrm rot="5400000">
              <a:off x="960420" y="913909"/>
              <a:ext cx="913816" cy="795020"/>
            </a:xfrm>
            <a:prstGeom prst="hexagon">
              <a:avLst>
                <a:gd name="adj" fmla="val 25000"/>
                <a:gd name="vf" fmla="val 1154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Altıgen 4"/>
            <p:cNvSpPr txBox="1"/>
            <p:nvPr/>
          </p:nvSpPr>
          <p:spPr>
            <a:xfrm>
              <a:off x="1143709" y="996914"/>
              <a:ext cx="547238" cy="629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endParaRPr lang="tr-TR" sz="1100"/>
            </a:p>
          </p:txBody>
        </p:sp>
      </p:grpSp>
      <p:sp>
        <p:nvSpPr>
          <p:cNvPr id="2" name="Slayt Numarası Yer Tutucusu 1"/>
          <p:cNvSpPr>
            <a:spLocks noGrp="1"/>
          </p:cNvSpPr>
          <p:nvPr>
            <p:ph type="sldNum" sz="quarter" idx="12"/>
          </p:nvPr>
        </p:nvSpPr>
        <p:spPr/>
        <p:txBody>
          <a:bodyPr/>
          <a:lstStyle/>
          <a:p>
            <a:fld id="{00D46278-F9A5-4B32-8074-9A8435E136F7}" type="slidenum">
              <a:rPr lang="tr-TR" smtClean="0"/>
              <a:t>8</a:t>
            </a:fld>
            <a:endParaRPr lang="tr-TR"/>
          </a:p>
        </p:txBody>
      </p:sp>
      <p:sp>
        <p:nvSpPr>
          <p:cNvPr id="7" name="Dikdörtgen 6"/>
          <p:cNvSpPr/>
          <p:nvPr/>
        </p:nvSpPr>
        <p:spPr>
          <a:xfrm>
            <a:off x="1655605" y="364256"/>
            <a:ext cx="8991374" cy="646331"/>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571500" indent="-571500">
              <a:buFont typeface="Wingdings" panose="05000000000000000000" pitchFamily="2" charset="2"/>
              <a:buChar char="v"/>
            </a:pPr>
            <a:r>
              <a:rPr lang="tr-TR" sz="3600" dirty="0">
                <a:solidFill>
                  <a:schemeClr val="bg1"/>
                </a:solidFill>
                <a:latin typeface="Times New Roman" panose="02020603050405020304" pitchFamily="18" charset="0"/>
                <a:cs typeface="Times New Roman" panose="02020603050405020304" pitchFamily="18" charset="0"/>
              </a:rPr>
              <a:t>Sosyal medyanın çocuklara olumsuz etkileri</a:t>
            </a:r>
          </a:p>
        </p:txBody>
      </p:sp>
      <p:sp>
        <p:nvSpPr>
          <p:cNvPr id="10" name="Dikdörtgen 9"/>
          <p:cNvSpPr/>
          <p:nvPr/>
        </p:nvSpPr>
        <p:spPr>
          <a:xfrm>
            <a:off x="497620" y="1582893"/>
            <a:ext cx="9600194" cy="4339650"/>
          </a:xfrm>
          <a:prstGeom prst="rect">
            <a:avLst/>
          </a:prstGeom>
          <a:solidFill>
            <a:schemeClr val="dk1">
              <a:alpha val="50000"/>
            </a:schemeClr>
          </a:solidFill>
          <a:ln w="38100">
            <a:solidFill>
              <a:schemeClr val="accent4">
                <a:lumMod val="60000"/>
                <a:lumOff val="40000"/>
              </a:schemeClr>
            </a:solidFill>
          </a:ln>
        </p:spPr>
        <p:style>
          <a:lnRef idx="0">
            <a:scrgbClr r="0" g="0" b="0"/>
          </a:lnRef>
          <a:fillRef idx="0">
            <a:scrgbClr r="0" g="0" b="0"/>
          </a:fillRef>
          <a:effectRef idx="0">
            <a:scrgbClr r="0" g="0" b="0"/>
          </a:effectRef>
          <a:fontRef idx="minor">
            <a:schemeClr val="lt1"/>
          </a:fontRef>
        </p:style>
        <p:txBody>
          <a:bodyPr wrap="square">
            <a:spAutoFit/>
          </a:bodyPr>
          <a:lstStyle/>
          <a:p>
            <a:pPr>
              <a:spcAft>
                <a:spcPts val="1200"/>
              </a:spcAft>
            </a:pPr>
            <a:r>
              <a:rPr lang="tr-TR" sz="3200" dirty="0">
                <a:solidFill>
                  <a:schemeClr val="accent4">
                    <a:lumMod val="60000"/>
                    <a:lumOff val="40000"/>
                  </a:schemeClr>
                </a:solidFill>
                <a:latin typeface="Times New Roman" panose="02020603050405020304" pitchFamily="18" charset="0"/>
                <a:cs typeface="Times New Roman" panose="02020603050405020304" pitchFamily="18" charset="0"/>
              </a:rPr>
              <a:t>Sosyal medyayla birlikte çocuklar;</a:t>
            </a:r>
          </a:p>
          <a:p>
            <a:pPr marL="457200" indent="-4572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Siber zorbalığa maruz kalabilirler ve diğer kullanıcılar tarafından rahatsız edilebilirler.</a:t>
            </a:r>
          </a:p>
          <a:p>
            <a:pPr marL="457200" indent="-4572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Cinsel içeriklere muhatap olabilirler (cinsel açıdan açık mesajlar, fotoğraflar veya görüntüler gönderebilir veya alabilirler).</a:t>
            </a:r>
          </a:p>
          <a:p>
            <a:pPr marL="457200" indent="-4572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Kişisel ve mahrem bilgilerini deşifre edebilirler.</a:t>
            </a:r>
          </a:p>
          <a:p>
            <a:pPr marL="457200" indent="-4572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Kötü niyetli kişilerin saldırılarına karşı açık ve korunmasız kalabilirler.</a:t>
            </a:r>
          </a:p>
          <a:p>
            <a:pPr marL="457200" indent="-4572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Yaşlarına uygun olmayan reklam içeriklerine maruz kalabilirler.</a:t>
            </a:r>
          </a:p>
          <a:p>
            <a:pPr marL="457200" indent="-457200">
              <a:buFont typeface="Arial" panose="020B0604020202020204" pitchFamily="34" charset="0"/>
              <a:buChar char="•"/>
            </a:pPr>
            <a:r>
              <a:rPr lang="tr-TR" sz="2600" dirty="0">
                <a:solidFill>
                  <a:schemeClr val="bg1"/>
                </a:solidFill>
                <a:latin typeface="Times New Roman" panose="02020603050405020304" pitchFamily="18" charset="0"/>
                <a:cs typeface="Times New Roman" panose="02020603050405020304" pitchFamily="18" charset="0"/>
              </a:rPr>
              <a:t>Fiziksel aktivitelere daha az zaman ayırmak zorunda kalabilirler. </a:t>
            </a:r>
          </a:p>
        </p:txBody>
      </p:sp>
    </p:spTree>
    <p:extLst>
      <p:ext uri="{BB962C8B-B14F-4D97-AF65-F5344CB8AC3E}">
        <p14:creationId xmlns:p14="http://schemas.microsoft.com/office/powerpoint/2010/main" val="1355572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p:cNvGrpSpPr/>
          <p:nvPr/>
        </p:nvGrpSpPr>
        <p:grpSpPr>
          <a:xfrm>
            <a:off x="102081322" y="-32220108"/>
            <a:ext cx="795020" cy="913816"/>
            <a:chOff x="1019818" y="854511"/>
            <a:chExt cx="795020" cy="913816"/>
          </a:xfrm>
        </p:grpSpPr>
        <p:sp>
          <p:nvSpPr>
            <p:cNvPr id="18" name="Altıgen 17"/>
            <p:cNvSpPr/>
            <p:nvPr/>
          </p:nvSpPr>
          <p:spPr>
            <a:xfrm rot="5400000">
              <a:off x="960420" y="913909"/>
              <a:ext cx="913816" cy="795020"/>
            </a:xfrm>
            <a:prstGeom prst="hexagon">
              <a:avLst>
                <a:gd name="adj" fmla="val 25000"/>
                <a:gd name="vf" fmla="val 1154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Altıgen 4"/>
            <p:cNvSpPr txBox="1"/>
            <p:nvPr/>
          </p:nvSpPr>
          <p:spPr>
            <a:xfrm>
              <a:off x="1143709" y="996914"/>
              <a:ext cx="547238" cy="629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endParaRPr lang="tr-TR" sz="1100"/>
            </a:p>
          </p:txBody>
        </p:sp>
      </p:grpSp>
      <p:sp>
        <p:nvSpPr>
          <p:cNvPr id="2" name="Slayt Numarası Yer Tutucusu 1"/>
          <p:cNvSpPr>
            <a:spLocks noGrp="1"/>
          </p:cNvSpPr>
          <p:nvPr>
            <p:ph type="sldNum" sz="quarter" idx="12"/>
          </p:nvPr>
        </p:nvSpPr>
        <p:spPr/>
        <p:txBody>
          <a:bodyPr/>
          <a:lstStyle/>
          <a:p>
            <a:fld id="{00D46278-F9A5-4B32-8074-9A8435E136F7}" type="slidenum">
              <a:rPr lang="tr-TR" smtClean="0"/>
              <a:t>9</a:t>
            </a:fld>
            <a:endParaRPr lang="tr-TR"/>
          </a:p>
        </p:txBody>
      </p:sp>
      <p:sp>
        <p:nvSpPr>
          <p:cNvPr id="7" name="Dikdörtgen 6"/>
          <p:cNvSpPr/>
          <p:nvPr/>
        </p:nvSpPr>
        <p:spPr>
          <a:xfrm>
            <a:off x="1655605" y="364256"/>
            <a:ext cx="8991374" cy="646331"/>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571500" indent="-571500">
              <a:buFont typeface="Wingdings" panose="05000000000000000000" pitchFamily="2" charset="2"/>
              <a:buChar char="v"/>
            </a:pPr>
            <a:r>
              <a:rPr lang="tr-TR" sz="3600" dirty="0">
                <a:solidFill>
                  <a:schemeClr val="bg1"/>
                </a:solidFill>
                <a:latin typeface="Times New Roman" panose="02020603050405020304" pitchFamily="18" charset="0"/>
                <a:cs typeface="Times New Roman" panose="02020603050405020304" pitchFamily="18" charset="0"/>
              </a:rPr>
              <a:t>Sosyal medya bağımlılığında ebeveynin rolü</a:t>
            </a:r>
          </a:p>
        </p:txBody>
      </p:sp>
      <p:sp>
        <p:nvSpPr>
          <p:cNvPr id="10" name="Dikdörtgen 9"/>
          <p:cNvSpPr/>
          <p:nvPr/>
        </p:nvSpPr>
        <p:spPr>
          <a:xfrm>
            <a:off x="497620" y="1582892"/>
            <a:ext cx="8798780" cy="4801314"/>
          </a:xfrm>
          <a:prstGeom prst="rect">
            <a:avLst/>
          </a:prstGeom>
          <a:solidFill>
            <a:schemeClr val="dk1">
              <a:alpha val="50000"/>
            </a:schemeClr>
          </a:solidFill>
          <a:ln w="38100">
            <a:solidFill>
              <a:schemeClr val="accent4">
                <a:lumMod val="60000"/>
                <a:lumOff val="40000"/>
              </a:schemeClr>
            </a:solidFill>
          </a:ln>
        </p:spPr>
        <p:style>
          <a:lnRef idx="0">
            <a:scrgbClr r="0" g="0" b="0"/>
          </a:lnRef>
          <a:fillRef idx="0">
            <a:scrgbClr r="0" g="0" b="0"/>
          </a:fillRef>
          <a:effectRef idx="0">
            <a:scrgbClr r="0" g="0" b="0"/>
          </a:effectRef>
          <a:fontRef idx="minor">
            <a:schemeClr val="lt1"/>
          </a:fontRef>
        </p:style>
        <p:txBody>
          <a:bodyPr wrap="square">
            <a:spAutoFit/>
          </a:bodyPr>
          <a:lstStyle/>
          <a:p>
            <a:pPr>
              <a:spcAft>
                <a:spcPts val="1200"/>
              </a:spcAft>
            </a:pPr>
            <a:r>
              <a:rPr lang="tr-TR" sz="3200" dirty="0">
                <a:solidFill>
                  <a:schemeClr val="accent4">
                    <a:lumMod val="60000"/>
                    <a:lumOff val="40000"/>
                  </a:schemeClr>
                </a:solidFill>
                <a:latin typeface="Times New Roman" panose="02020603050405020304" pitchFamily="18" charset="0"/>
                <a:cs typeface="Times New Roman" panose="02020603050405020304" pitchFamily="18" charset="0"/>
              </a:rPr>
              <a:t>Sosyal medyada ebeveynler ve çocuklar;</a:t>
            </a:r>
          </a:p>
          <a:p>
            <a:pPr marL="285750" indent="-28575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Günümüzde çocuklar anne ve babalarının yaşadığı döneme hiçbir şekilde benzemeyen bir medya ortamında yaşamaktadırlar. Bu alışılagelmedik medya ortamı karşısında ebeveynlerin tepkileri çok derin bir endişe yaşamaktan bu yeni medya dünyasının üretkenliğini ve potansiyelini kucaklamaya kadar değişebilmektedir. Bazı aileler çocuklarının medya alışkanlıklarını sıkı bir şekilde takip ederek belli sınırlar koyarken, bazıları ise çocuklarının isteklerine yenik düşmektedir. Anne babaların tavırlarının çok önemli olduğuna ilişkin deliller vardır ve ebeveyn kontrolü medyanın çocukların hayatında oynadığı rol üzerinde gerçekten bir fark oluşturmaktadır. (Donald vd., 2003: 15).</a:t>
            </a:r>
            <a:endParaRPr lang="tr-TR"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49519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5931</TotalTime>
  <Words>1142</Words>
  <Application>Microsoft Office PowerPoint</Application>
  <PresentationFormat>Geniş ekran</PresentationFormat>
  <Paragraphs>167</Paragraphs>
  <Slides>23</Slides>
  <Notes>22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23</vt:i4>
      </vt:variant>
    </vt:vector>
  </HeadingPairs>
  <TitlesOfParts>
    <vt:vector size="30" baseType="lpstr">
      <vt:lpstr>Arial</vt:lpstr>
      <vt:lpstr>Calibri</vt:lpstr>
      <vt:lpstr>Century Gothic</vt:lpstr>
      <vt:lpstr>Times New Roman</vt:lpstr>
      <vt:lpstr>Wingdings</vt:lpstr>
      <vt:lpstr>Wingdings 3</vt:lpstr>
      <vt:lpstr>İyon Toplantı Odası</vt:lpstr>
      <vt:lpstr>SİBER ZORBALIK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Ömer KARAGÖZOĞLU</dc:creator>
  <cp:lastModifiedBy>Duygu Deniz</cp:lastModifiedBy>
  <cp:revision>311</cp:revision>
  <dcterms:created xsi:type="dcterms:W3CDTF">2017-01-24T15:49:21Z</dcterms:created>
  <dcterms:modified xsi:type="dcterms:W3CDTF">2021-05-21T11:18:39Z</dcterms:modified>
</cp:coreProperties>
</file>