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8" r:id="rId9"/>
    <p:sldId id="263" r:id="rId10"/>
    <p:sldId id="271" r:id="rId11"/>
    <p:sldId id="273" r:id="rId12"/>
    <p:sldId id="272" r:id="rId13"/>
    <p:sldId id="264" r:id="rId14"/>
    <p:sldId id="265" r:id="rId15"/>
    <p:sldId id="266" r:id="rId16"/>
    <p:sldId id="269" r:id="rId17"/>
    <p:sldId id="276" r:id="rId18"/>
    <p:sldId id="274" r:id="rId19"/>
    <p:sldId id="275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6" Type="http://schemas.openxmlformats.org/officeDocument/2006/relationships/image" Target="../media/image16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6" Type="http://schemas.openxmlformats.org/officeDocument/2006/relationships/image" Target="../media/image16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183FEA-3A33-4512-9369-360AC9249E0E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F2BDEDBF-DC61-47EC-AC44-5EE919499DB2}">
      <dgm:prSet/>
      <dgm:spPr/>
      <dgm:t>
        <a:bodyPr/>
        <a:lstStyle/>
        <a:p>
          <a:pPr>
            <a:defRPr cap="all"/>
          </a:pPr>
          <a:r>
            <a:rPr lang="tr-TR"/>
            <a:t>Okul bitirmek mi?</a:t>
          </a:r>
          <a:endParaRPr lang="en-US"/>
        </a:p>
      </dgm:t>
    </dgm:pt>
    <dgm:pt modelId="{EED28B53-18E9-4146-B9DB-FC316782D59A}" type="parTrans" cxnId="{97A4B8A7-D2F5-429F-994E-CD20F6076672}">
      <dgm:prSet/>
      <dgm:spPr/>
      <dgm:t>
        <a:bodyPr/>
        <a:lstStyle/>
        <a:p>
          <a:endParaRPr lang="en-US"/>
        </a:p>
      </dgm:t>
    </dgm:pt>
    <dgm:pt modelId="{6FFC474C-5A3D-46D6-8BCE-BACC59511600}" type="sibTrans" cxnId="{97A4B8A7-D2F5-429F-994E-CD20F6076672}">
      <dgm:prSet/>
      <dgm:spPr/>
      <dgm:t>
        <a:bodyPr/>
        <a:lstStyle/>
        <a:p>
          <a:endParaRPr lang="en-US"/>
        </a:p>
      </dgm:t>
    </dgm:pt>
    <dgm:pt modelId="{CFEEBF1C-F899-441B-A720-688C5028FD88}">
      <dgm:prSet/>
      <dgm:spPr/>
      <dgm:t>
        <a:bodyPr/>
        <a:lstStyle/>
        <a:p>
          <a:pPr>
            <a:defRPr cap="all"/>
          </a:pPr>
          <a:r>
            <a:rPr lang="tr-TR"/>
            <a:t>Övgü kazanmak mı?</a:t>
          </a:r>
          <a:endParaRPr lang="en-US"/>
        </a:p>
      </dgm:t>
    </dgm:pt>
    <dgm:pt modelId="{A6BF8A22-1CBC-4234-95AA-CA90ABD86FD7}" type="parTrans" cxnId="{C0E4DB57-7DDE-4A5B-BE5C-BFE8ACF2F43C}">
      <dgm:prSet/>
      <dgm:spPr/>
      <dgm:t>
        <a:bodyPr/>
        <a:lstStyle/>
        <a:p>
          <a:endParaRPr lang="en-US"/>
        </a:p>
      </dgm:t>
    </dgm:pt>
    <dgm:pt modelId="{C8A10BB1-05DA-4D58-A5C4-D64BC15BEC90}" type="sibTrans" cxnId="{C0E4DB57-7DDE-4A5B-BE5C-BFE8ACF2F43C}">
      <dgm:prSet/>
      <dgm:spPr/>
      <dgm:t>
        <a:bodyPr/>
        <a:lstStyle/>
        <a:p>
          <a:endParaRPr lang="en-US"/>
        </a:p>
      </dgm:t>
    </dgm:pt>
    <dgm:pt modelId="{0C57DD4F-A4C4-4ADD-8567-4B0B98E4E526}">
      <dgm:prSet/>
      <dgm:spPr/>
      <dgm:t>
        <a:bodyPr/>
        <a:lstStyle/>
        <a:p>
          <a:pPr>
            <a:defRPr cap="all"/>
          </a:pPr>
          <a:r>
            <a:rPr lang="tr-TR"/>
            <a:t>Yüksek not almak mı?</a:t>
          </a:r>
          <a:endParaRPr lang="en-US"/>
        </a:p>
      </dgm:t>
    </dgm:pt>
    <dgm:pt modelId="{40212F0C-61D0-43D4-B06D-2557F5D1F4BF}" type="parTrans" cxnId="{A0A18C5B-F05D-4B51-8B05-FEE67AC4864D}">
      <dgm:prSet/>
      <dgm:spPr/>
      <dgm:t>
        <a:bodyPr/>
        <a:lstStyle/>
        <a:p>
          <a:endParaRPr lang="en-US"/>
        </a:p>
      </dgm:t>
    </dgm:pt>
    <dgm:pt modelId="{5FCD5252-312B-42A4-80DB-459184929628}" type="sibTrans" cxnId="{A0A18C5B-F05D-4B51-8B05-FEE67AC4864D}">
      <dgm:prSet/>
      <dgm:spPr/>
      <dgm:t>
        <a:bodyPr/>
        <a:lstStyle/>
        <a:p>
          <a:endParaRPr lang="en-US"/>
        </a:p>
      </dgm:t>
    </dgm:pt>
    <dgm:pt modelId="{41449F15-9C63-46AA-AF37-DD11865E0167}">
      <dgm:prSet/>
      <dgm:spPr/>
      <dgm:t>
        <a:bodyPr/>
        <a:lstStyle/>
        <a:p>
          <a:pPr>
            <a:defRPr cap="all"/>
          </a:pPr>
          <a:r>
            <a:rPr lang="tr-TR"/>
            <a:t>Birinci olmak mı?</a:t>
          </a:r>
          <a:endParaRPr lang="en-US"/>
        </a:p>
      </dgm:t>
    </dgm:pt>
    <dgm:pt modelId="{32250D2C-A9EB-47B2-B247-FAEA9FE33D98}" type="parTrans" cxnId="{508ED5D9-8552-4C5B-B687-AF5103DA6957}">
      <dgm:prSet/>
      <dgm:spPr/>
      <dgm:t>
        <a:bodyPr/>
        <a:lstStyle/>
        <a:p>
          <a:endParaRPr lang="en-US"/>
        </a:p>
      </dgm:t>
    </dgm:pt>
    <dgm:pt modelId="{7CFE8B7C-B7DD-4C5E-9106-D740B430802E}" type="sibTrans" cxnId="{508ED5D9-8552-4C5B-B687-AF5103DA6957}">
      <dgm:prSet/>
      <dgm:spPr/>
      <dgm:t>
        <a:bodyPr/>
        <a:lstStyle/>
        <a:p>
          <a:endParaRPr lang="en-US"/>
        </a:p>
      </dgm:t>
    </dgm:pt>
    <dgm:pt modelId="{9D2D16CF-B08B-4F51-BF78-F1F88E5870E7}">
      <dgm:prSet/>
      <dgm:spPr/>
      <dgm:t>
        <a:bodyPr/>
        <a:lstStyle/>
        <a:p>
          <a:pPr>
            <a:defRPr cap="all"/>
          </a:pPr>
          <a:r>
            <a:rPr lang="tr-TR"/>
            <a:t>Sınav kazanmak mı?</a:t>
          </a:r>
          <a:endParaRPr lang="en-US"/>
        </a:p>
      </dgm:t>
    </dgm:pt>
    <dgm:pt modelId="{A41B425D-CC06-419C-A801-49CFD12F9409}" type="parTrans" cxnId="{E49A7D7C-F5C7-4F38-8C92-017B2713AB88}">
      <dgm:prSet/>
      <dgm:spPr/>
      <dgm:t>
        <a:bodyPr/>
        <a:lstStyle/>
        <a:p>
          <a:endParaRPr lang="en-US"/>
        </a:p>
      </dgm:t>
    </dgm:pt>
    <dgm:pt modelId="{2F731F91-20AA-416C-89A8-005372FA2D20}" type="sibTrans" cxnId="{E49A7D7C-F5C7-4F38-8C92-017B2713AB88}">
      <dgm:prSet/>
      <dgm:spPr/>
      <dgm:t>
        <a:bodyPr/>
        <a:lstStyle/>
        <a:p>
          <a:endParaRPr lang="en-US"/>
        </a:p>
      </dgm:t>
    </dgm:pt>
    <dgm:pt modelId="{75CF4F08-EB31-4B50-90A2-4EF4FDCBCC19}">
      <dgm:prSet/>
      <dgm:spPr/>
      <dgm:t>
        <a:bodyPr/>
        <a:lstStyle/>
        <a:p>
          <a:pPr>
            <a:defRPr cap="all"/>
          </a:pPr>
          <a:r>
            <a:rPr lang="tr-TR"/>
            <a:t>Meslek sahibi olmak mı?</a:t>
          </a:r>
          <a:endParaRPr lang="en-US"/>
        </a:p>
      </dgm:t>
    </dgm:pt>
    <dgm:pt modelId="{96502F06-0F18-4E5E-8141-23A2A9FF97BC}" type="parTrans" cxnId="{BFD4932D-2D20-442E-BC09-A05A8C9C69E6}">
      <dgm:prSet/>
      <dgm:spPr/>
      <dgm:t>
        <a:bodyPr/>
        <a:lstStyle/>
        <a:p>
          <a:endParaRPr lang="en-US"/>
        </a:p>
      </dgm:t>
    </dgm:pt>
    <dgm:pt modelId="{4E17BA3D-0980-4A88-8041-4C6302FBE4BD}" type="sibTrans" cxnId="{BFD4932D-2D20-442E-BC09-A05A8C9C69E6}">
      <dgm:prSet/>
      <dgm:spPr/>
      <dgm:t>
        <a:bodyPr/>
        <a:lstStyle/>
        <a:p>
          <a:endParaRPr lang="en-US"/>
        </a:p>
      </dgm:t>
    </dgm:pt>
    <dgm:pt modelId="{C218B4D6-DC82-4088-B11A-E0BC9E666E76}">
      <dgm:prSet/>
      <dgm:spPr/>
      <dgm:t>
        <a:bodyPr/>
        <a:lstStyle/>
        <a:p>
          <a:pPr>
            <a:defRPr cap="all"/>
          </a:pPr>
          <a:r>
            <a:rPr lang="tr-TR"/>
            <a:t>Zengin olmak mı?</a:t>
          </a:r>
          <a:endParaRPr lang="en-US"/>
        </a:p>
      </dgm:t>
    </dgm:pt>
    <dgm:pt modelId="{EE69C1F8-E367-4D71-A314-20C79023B77E}" type="parTrans" cxnId="{9D014E42-B322-4D57-BE92-7972CBF779BE}">
      <dgm:prSet/>
      <dgm:spPr/>
      <dgm:t>
        <a:bodyPr/>
        <a:lstStyle/>
        <a:p>
          <a:endParaRPr lang="en-US"/>
        </a:p>
      </dgm:t>
    </dgm:pt>
    <dgm:pt modelId="{831D6653-218D-4F4A-BDDD-31D4680AFD6C}" type="sibTrans" cxnId="{9D014E42-B322-4D57-BE92-7972CBF779BE}">
      <dgm:prSet/>
      <dgm:spPr/>
      <dgm:t>
        <a:bodyPr/>
        <a:lstStyle/>
        <a:p>
          <a:endParaRPr lang="en-US"/>
        </a:p>
      </dgm:t>
    </dgm:pt>
    <dgm:pt modelId="{91FB2C33-CC7F-4416-AE83-988DE9F02725}">
      <dgm:prSet/>
      <dgm:spPr/>
      <dgm:t>
        <a:bodyPr/>
        <a:lstStyle/>
        <a:p>
          <a:pPr>
            <a:defRPr cap="all"/>
          </a:pPr>
          <a:r>
            <a:rPr lang="tr-TR"/>
            <a:t>....................sizce hangisi?</a:t>
          </a:r>
          <a:endParaRPr lang="en-US"/>
        </a:p>
      </dgm:t>
    </dgm:pt>
    <dgm:pt modelId="{51A6BB0E-8623-4A31-9EB5-C13FA5806B34}" type="parTrans" cxnId="{0C93C971-5128-4155-898E-8982C61F469A}">
      <dgm:prSet/>
      <dgm:spPr/>
      <dgm:t>
        <a:bodyPr/>
        <a:lstStyle/>
        <a:p>
          <a:endParaRPr lang="en-US"/>
        </a:p>
      </dgm:t>
    </dgm:pt>
    <dgm:pt modelId="{33A24F81-DEFD-4E77-90E9-079224D828A0}" type="sibTrans" cxnId="{0C93C971-5128-4155-898E-8982C61F469A}">
      <dgm:prSet/>
      <dgm:spPr/>
      <dgm:t>
        <a:bodyPr/>
        <a:lstStyle/>
        <a:p>
          <a:endParaRPr lang="en-US"/>
        </a:p>
      </dgm:t>
    </dgm:pt>
    <dgm:pt modelId="{4462BBBF-FDFF-4E6F-827C-D4C332438146}" type="pres">
      <dgm:prSet presAssocID="{3C183FEA-3A33-4512-9369-360AC9249E0E}" presName="root" presStyleCnt="0">
        <dgm:presLayoutVars>
          <dgm:dir/>
          <dgm:resizeHandles val="exact"/>
        </dgm:presLayoutVars>
      </dgm:prSet>
      <dgm:spPr/>
    </dgm:pt>
    <dgm:pt modelId="{D060484C-4727-487C-A86C-569DD22C6ED6}" type="pres">
      <dgm:prSet presAssocID="{F2BDEDBF-DC61-47EC-AC44-5EE919499DB2}" presName="compNode" presStyleCnt="0"/>
      <dgm:spPr/>
    </dgm:pt>
    <dgm:pt modelId="{E9D5F79F-FA15-42AF-AF7A-2E13FD946653}" type="pres">
      <dgm:prSet presAssocID="{F2BDEDBF-DC61-47EC-AC44-5EE919499DB2}" presName="iconBgRect" presStyleLbl="bgShp" presStyleIdx="0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B19D24AE-B60E-4F13-8273-9B7673B5EEEB}" type="pres">
      <dgm:prSet presAssocID="{F2BDEDBF-DC61-47EC-AC44-5EE919499DB2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taplar"/>
        </a:ext>
      </dgm:extLst>
    </dgm:pt>
    <dgm:pt modelId="{386D4745-6893-40BF-A86E-81F939263CBC}" type="pres">
      <dgm:prSet presAssocID="{F2BDEDBF-DC61-47EC-AC44-5EE919499DB2}" presName="spaceRect" presStyleCnt="0"/>
      <dgm:spPr/>
    </dgm:pt>
    <dgm:pt modelId="{46E983B5-86EA-4332-ACAF-4B5F51B49728}" type="pres">
      <dgm:prSet presAssocID="{F2BDEDBF-DC61-47EC-AC44-5EE919499DB2}" presName="textRect" presStyleLbl="revTx" presStyleIdx="0" presStyleCnt="8">
        <dgm:presLayoutVars>
          <dgm:chMax val="1"/>
          <dgm:chPref val="1"/>
        </dgm:presLayoutVars>
      </dgm:prSet>
      <dgm:spPr/>
    </dgm:pt>
    <dgm:pt modelId="{5064EE6C-B164-43DE-9499-7C00F2BAF3C8}" type="pres">
      <dgm:prSet presAssocID="{6FFC474C-5A3D-46D6-8BCE-BACC59511600}" presName="sibTrans" presStyleCnt="0"/>
      <dgm:spPr/>
    </dgm:pt>
    <dgm:pt modelId="{8682D8EA-A3D6-4AF5-A23D-1DF933C1FF9F}" type="pres">
      <dgm:prSet presAssocID="{CFEEBF1C-F899-441B-A720-688C5028FD88}" presName="compNode" presStyleCnt="0"/>
      <dgm:spPr/>
    </dgm:pt>
    <dgm:pt modelId="{2FB0B927-0596-4391-9451-8BBBBB4BACFC}" type="pres">
      <dgm:prSet presAssocID="{CFEEBF1C-F899-441B-A720-688C5028FD88}" presName="iconBgRect" presStyleLbl="bgShp" presStyleIdx="1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AAE15F36-5D3B-4C22-A3A9-844867D52C5B}" type="pres">
      <dgm:prSet presAssocID="{CFEEBF1C-F899-441B-A720-688C5028FD88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üzik"/>
        </a:ext>
      </dgm:extLst>
    </dgm:pt>
    <dgm:pt modelId="{5F04021D-E18D-4B65-BFBA-D346BD9E0EC3}" type="pres">
      <dgm:prSet presAssocID="{CFEEBF1C-F899-441B-A720-688C5028FD88}" presName="spaceRect" presStyleCnt="0"/>
      <dgm:spPr/>
    </dgm:pt>
    <dgm:pt modelId="{9B091776-B3E5-47B1-B294-1502AF5A2989}" type="pres">
      <dgm:prSet presAssocID="{CFEEBF1C-F899-441B-A720-688C5028FD88}" presName="textRect" presStyleLbl="revTx" presStyleIdx="1" presStyleCnt="8">
        <dgm:presLayoutVars>
          <dgm:chMax val="1"/>
          <dgm:chPref val="1"/>
        </dgm:presLayoutVars>
      </dgm:prSet>
      <dgm:spPr/>
    </dgm:pt>
    <dgm:pt modelId="{E720DD8A-4795-43E4-B8C9-242F608AE95B}" type="pres">
      <dgm:prSet presAssocID="{C8A10BB1-05DA-4D58-A5C4-D64BC15BEC90}" presName="sibTrans" presStyleCnt="0"/>
      <dgm:spPr/>
    </dgm:pt>
    <dgm:pt modelId="{F486DAC8-9D45-4F25-AB96-0D2DFA9C298A}" type="pres">
      <dgm:prSet presAssocID="{0C57DD4F-A4C4-4ADD-8567-4B0B98E4E526}" presName="compNode" presStyleCnt="0"/>
      <dgm:spPr/>
    </dgm:pt>
    <dgm:pt modelId="{60F00362-A297-4A19-83C7-F79005199DC1}" type="pres">
      <dgm:prSet presAssocID="{0C57DD4F-A4C4-4ADD-8567-4B0B98E4E526}" presName="iconBgRect" presStyleLbl="bgShp" presStyleIdx="2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1F14A616-F93A-45DC-A0DA-4199B7FAE91D}" type="pres">
      <dgm:prSet presAssocID="{0C57DD4F-A4C4-4ADD-8567-4B0B98E4E526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ic Note"/>
        </a:ext>
      </dgm:extLst>
    </dgm:pt>
    <dgm:pt modelId="{E34510BC-E791-40EF-B38C-3B9CCEF74BD4}" type="pres">
      <dgm:prSet presAssocID="{0C57DD4F-A4C4-4ADD-8567-4B0B98E4E526}" presName="spaceRect" presStyleCnt="0"/>
      <dgm:spPr/>
    </dgm:pt>
    <dgm:pt modelId="{ABE56E1B-C159-49D0-B943-ECD6E3EE7876}" type="pres">
      <dgm:prSet presAssocID="{0C57DD4F-A4C4-4ADD-8567-4B0B98E4E526}" presName="textRect" presStyleLbl="revTx" presStyleIdx="2" presStyleCnt="8">
        <dgm:presLayoutVars>
          <dgm:chMax val="1"/>
          <dgm:chPref val="1"/>
        </dgm:presLayoutVars>
      </dgm:prSet>
      <dgm:spPr/>
    </dgm:pt>
    <dgm:pt modelId="{D28215AB-2494-4CF3-85FF-492243622BE3}" type="pres">
      <dgm:prSet presAssocID="{5FCD5252-312B-42A4-80DB-459184929628}" presName="sibTrans" presStyleCnt="0"/>
      <dgm:spPr/>
    </dgm:pt>
    <dgm:pt modelId="{96FADDA7-2DF5-475A-84AE-B169C4AFD287}" type="pres">
      <dgm:prSet presAssocID="{41449F15-9C63-46AA-AF37-DD11865E0167}" presName="compNode" presStyleCnt="0"/>
      <dgm:spPr/>
    </dgm:pt>
    <dgm:pt modelId="{0C886519-1148-4974-8BDB-36252377B4EF}" type="pres">
      <dgm:prSet presAssocID="{41449F15-9C63-46AA-AF37-DD11865E0167}" presName="iconBgRect" presStyleLbl="bgShp" presStyleIdx="3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C4E61FBA-19B7-40D1-A1E6-E6EDCAE80460}" type="pres">
      <dgm:prSet presAssocID="{41449F15-9C63-46AA-AF37-DD11865E0167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ıp"/>
        </a:ext>
      </dgm:extLst>
    </dgm:pt>
    <dgm:pt modelId="{77E3F9D5-69DA-438F-86F3-01A99576735B}" type="pres">
      <dgm:prSet presAssocID="{41449F15-9C63-46AA-AF37-DD11865E0167}" presName="spaceRect" presStyleCnt="0"/>
      <dgm:spPr/>
    </dgm:pt>
    <dgm:pt modelId="{6750B6DF-BDEA-41E2-8CE7-57DD7303C1A2}" type="pres">
      <dgm:prSet presAssocID="{41449F15-9C63-46AA-AF37-DD11865E0167}" presName="textRect" presStyleLbl="revTx" presStyleIdx="3" presStyleCnt="8">
        <dgm:presLayoutVars>
          <dgm:chMax val="1"/>
          <dgm:chPref val="1"/>
        </dgm:presLayoutVars>
      </dgm:prSet>
      <dgm:spPr/>
    </dgm:pt>
    <dgm:pt modelId="{22E3C27D-965A-4848-B17B-EA45E3A542C9}" type="pres">
      <dgm:prSet presAssocID="{7CFE8B7C-B7DD-4C5E-9106-D740B430802E}" presName="sibTrans" presStyleCnt="0"/>
      <dgm:spPr/>
    </dgm:pt>
    <dgm:pt modelId="{A0624D4D-B254-479A-B5B4-9E9A0B66E67A}" type="pres">
      <dgm:prSet presAssocID="{9D2D16CF-B08B-4F51-BF78-F1F88E5870E7}" presName="compNode" presStyleCnt="0"/>
      <dgm:spPr/>
    </dgm:pt>
    <dgm:pt modelId="{43441E86-44CE-455E-9EBD-1FBAB04CD866}" type="pres">
      <dgm:prSet presAssocID="{9D2D16CF-B08B-4F51-BF78-F1F88E5870E7}" presName="iconBgRect" presStyleLbl="bgShp" presStyleIdx="4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1F8F3606-EA39-4424-9169-2BA5D8296B21}" type="pres">
      <dgm:prSet presAssocID="{9D2D16CF-B08B-4F51-BF78-F1F88E5870E7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Şerit"/>
        </a:ext>
      </dgm:extLst>
    </dgm:pt>
    <dgm:pt modelId="{8B3E2D35-590C-4CB1-B8A3-8DAFDF2BBA6B}" type="pres">
      <dgm:prSet presAssocID="{9D2D16CF-B08B-4F51-BF78-F1F88E5870E7}" presName="spaceRect" presStyleCnt="0"/>
      <dgm:spPr/>
    </dgm:pt>
    <dgm:pt modelId="{70CACE0E-069B-4C92-AB32-C0ED24B044E2}" type="pres">
      <dgm:prSet presAssocID="{9D2D16CF-B08B-4F51-BF78-F1F88E5870E7}" presName="textRect" presStyleLbl="revTx" presStyleIdx="4" presStyleCnt="8">
        <dgm:presLayoutVars>
          <dgm:chMax val="1"/>
          <dgm:chPref val="1"/>
        </dgm:presLayoutVars>
      </dgm:prSet>
      <dgm:spPr/>
    </dgm:pt>
    <dgm:pt modelId="{2489BDFE-4302-4250-8596-39E32AF0076D}" type="pres">
      <dgm:prSet presAssocID="{2F731F91-20AA-416C-89A8-005372FA2D20}" presName="sibTrans" presStyleCnt="0"/>
      <dgm:spPr/>
    </dgm:pt>
    <dgm:pt modelId="{67AB080C-1A9E-4F5E-9B97-AACC244313BD}" type="pres">
      <dgm:prSet presAssocID="{75CF4F08-EB31-4B50-90A2-4EF4FDCBCC19}" presName="compNode" presStyleCnt="0"/>
      <dgm:spPr/>
    </dgm:pt>
    <dgm:pt modelId="{6D8195BE-C48D-43EF-854C-42C122C216C3}" type="pres">
      <dgm:prSet presAssocID="{75CF4F08-EB31-4B50-90A2-4EF4FDCBCC19}" presName="iconBgRect" presStyleLbl="bgShp" presStyleIdx="5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3DC6AC14-AB8E-47EA-8752-41C327F44D99}" type="pres">
      <dgm:prSet presAssocID="{75CF4F08-EB31-4B50-90A2-4EF4FDCBCC19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vrak çantası"/>
        </a:ext>
      </dgm:extLst>
    </dgm:pt>
    <dgm:pt modelId="{7E6F33D4-E772-4F26-A0D5-518C1A2C3A1E}" type="pres">
      <dgm:prSet presAssocID="{75CF4F08-EB31-4B50-90A2-4EF4FDCBCC19}" presName="spaceRect" presStyleCnt="0"/>
      <dgm:spPr/>
    </dgm:pt>
    <dgm:pt modelId="{D3C0AC98-CC0A-4132-BB1E-227C8CB2BFC6}" type="pres">
      <dgm:prSet presAssocID="{75CF4F08-EB31-4B50-90A2-4EF4FDCBCC19}" presName="textRect" presStyleLbl="revTx" presStyleIdx="5" presStyleCnt="8">
        <dgm:presLayoutVars>
          <dgm:chMax val="1"/>
          <dgm:chPref val="1"/>
        </dgm:presLayoutVars>
      </dgm:prSet>
      <dgm:spPr/>
    </dgm:pt>
    <dgm:pt modelId="{852B9EE7-C5CB-4066-89E5-85420018C00D}" type="pres">
      <dgm:prSet presAssocID="{4E17BA3D-0980-4A88-8041-4C6302FBE4BD}" presName="sibTrans" presStyleCnt="0"/>
      <dgm:spPr/>
    </dgm:pt>
    <dgm:pt modelId="{53278535-2E4D-4C90-914D-AB01381C0360}" type="pres">
      <dgm:prSet presAssocID="{C218B4D6-DC82-4088-B11A-E0BC9E666E76}" presName="compNode" presStyleCnt="0"/>
      <dgm:spPr/>
    </dgm:pt>
    <dgm:pt modelId="{81C396A0-FB83-439C-B2CA-7E2DEB90ED49}" type="pres">
      <dgm:prSet presAssocID="{C218B4D6-DC82-4088-B11A-E0BC9E666E76}" presName="iconBgRect" presStyleLbl="bgShp" presStyleIdx="6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B7C475BC-6320-4B61-8D83-EB9C2C79165B}" type="pres">
      <dgm:prSet presAssocID="{C218B4D6-DC82-4088-B11A-E0BC9E666E76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mas"/>
        </a:ext>
      </dgm:extLst>
    </dgm:pt>
    <dgm:pt modelId="{AAFD5440-578A-4F74-8094-822452A13A31}" type="pres">
      <dgm:prSet presAssocID="{C218B4D6-DC82-4088-B11A-E0BC9E666E76}" presName="spaceRect" presStyleCnt="0"/>
      <dgm:spPr/>
    </dgm:pt>
    <dgm:pt modelId="{B1156387-BDA8-4D7B-B5C6-3889DB3C19F4}" type="pres">
      <dgm:prSet presAssocID="{C218B4D6-DC82-4088-B11A-E0BC9E666E76}" presName="textRect" presStyleLbl="revTx" presStyleIdx="6" presStyleCnt="8">
        <dgm:presLayoutVars>
          <dgm:chMax val="1"/>
          <dgm:chPref val="1"/>
        </dgm:presLayoutVars>
      </dgm:prSet>
      <dgm:spPr/>
    </dgm:pt>
    <dgm:pt modelId="{39224EC9-343F-4B9D-BBE3-237F5A5D0282}" type="pres">
      <dgm:prSet presAssocID="{831D6653-218D-4F4A-BDDD-31D4680AFD6C}" presName="sibTrans" presStyleCnt="0"/>
      <dgm:spPr/>
    </dgm:pt>
    <dgm:pt modelId="{47531E6E-090A-4CD5-8FF3-55B8905328D9}" type="pres">
      <dgm:prSet presAssocID="{91FB2C33-CC7F-4416-AE83-988DE9F02725}" presName="compNode" presStyleCnt="0"/>
      <dgm:spPr/>
    </dgm:pt>
    <dgm:pt modelId="{08C48E03-13FF-4B6D-8525-4C0409284D89}" type="pres">
      <dgm:prSet presAssocID="{91FB2C33-CC7F-4416-AE83-988DE9F02725}" presName="iconBgRect" presStyleLbl="bgShp" presStyleIdx="7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778B39E8-4243-423B-9CAD-8B7C47E670C6}" type="pres">
      <dgm:prSet presAssocID="{91FB2C33-CC7F-4416-AE83-988DE9F02725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7ECB2C10-54E5-4AA6-8F41-71C14DF6AF47}" type="pres">
      <dgm:prSet presAssocID="{91FB2C33-CC7F-4416-AE83-988DE9F02725}" presName="spaceRect" presStyleCnt="0"/>
      <dgm:spPr/>
    </dgm:pt>
    <dgm:pt modelId="{02CABA66-A4AE-4C75-97BA-597FDAF96476}" type="pres">
      <dgm:prSet presAssocID="{91FB2C33-CC7F-4416-AE83-988DE9F02725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270CFD07-DAD5-4D26-B17F-1093B77D1F4E}" type="presOf" srcId="{75CF4F08-EB31-4B50-90A2-4EF4FDCBCC19}" destId="{D3C0AC98-CC0A-4132-BB1E-227C8CB2BFC6}" srcOrd="0" destOrd="0" presId="urn:microsoft.com/office/officeart/2018/5/layout/IconLeafLabelList"/>
    <dgm:cxn modelId="{A261661C-2313-420E-AE73-F19A1568E4D3}" type="presOf" srcId="{9D2D16CF-B08B-4F51-BF78-F1F88E5870E7}" destId="{70CACE0E-069B-4C92-AB32-C0ED24B044E2}" srcOrd="0" destOrd="0" presId="urn:microsoft.com/office/officeart/2018/5/layout/IconLeafLabelList"/>
    <dgm:cxn modelId="{BFD4932D-2D20-442E-BC09-A05A8C9C69E6}" srcId="{3C183FEA-3A33-4512-9369-360AC9249E0E}" destId="{75CF4F08-EB31-4B50-90A2-4EF4FDCBCC19}" srcOrd="5" destOrd="0" parTransId="{96502F06-0F18-4E5E-8141-23A2A9FF97BC}" sibTransId="{4E17BA3D-0980-4A88-8041-4C6302FBE4BD}"/>
    <dgm:cxn modelId="{66775B5B-6E77-44FB-AB41-1DF64DB1A42B}" type="presOf" srcId="{C218B4D6-DC82-4088-B11A-E0BC9E666E76}" destId="{B1156387-BDA8-4D7B-B5C6-3889DB3C19F4}" srcOrd="0" destOrd="0" presId="urn:microsoft.com/office/officeart/2018/5/layout/IconLeafLabelList"/>
    <dgm:cxn modelId="{A0A18C5B-F05D-4B51-8B05-FEE67AC4864D}" srcId="{3C183FEA-3A33-4512-9369-360AC9249E0E}" destId="{0C57DD4F-A4C4-4ADD-8567-4B0B98E4E526}" srcOrd="2" destOrd="0" parTransId="{40212F0C-61D0-43D4-B06D-2557F5D1F4BF}" sibTransId="{5FCD5252-312B-42A4-80DB-459184929628}"/>
    <dgm:cxn modelId="{7EA37C61-4F11-42F0-ADE1-0505DF76307A}" type="presOf" srcId="{CFEEBF1C-F899-441B-A720-688C5028FD88}" destId="{9B091776-B3E5-47B1-B294-1502AF5A2989}" srcOrd="0" destOrd="0" presId="urn:microsoft.com/office/officeart/2018/5/layout/IconLeafLabelList"/>
    <dgm:cxn modelId="{9D014E42-B322-4D57-BE92-7972CBF779BE}" srcId="{3C183FEA-3A33-4512-9369-360AC9249E0E}" destId="{C218B4D6-DC82-4088-B11A-E0BC9E666E76}" srcOrd="6" destOrd="0" parTransId="{EE69C1F8-E367-4D71-A314-20C79023B77E}" sibTransId="{831D6653-218D-4F4A-BDDD-31D4680AFD6C}"/>
    <dgm:cxn modelId="{28BAB564-CE4A-466B-9B02-B3165F33509A}" type="presOf" srcId="{F2BDEDBF-DC61-47EC-AC44-5EE919499DB2}" destId="{46E983B5-86EA-4332-ACAF-4B5F51B49728}" srcOrd="0" destOrd="0" presId="urn:microsoft.com/office/officeart/2018/5/layout/IconLeafLabelList"/>
    <dgm:cxn modelId="{55B7B851-E4F7-479D-BB19-B00ECA97F11E}" type="presOf" srcId="{0C57DD4F-A4C4-4ADD-8567-4B0B98E4E526}" destId="{ABE56E1B-C159-49D0-B943-ECD6E3EE7876}" srcOrd="0" destOrd="0" presId="urn:microsoft.com/office/officeart/2018/5/layout/IconLeafLabelList"/>
    <dgm:cxn modelId="{0C93C971-5128-4155-898E-8982C61F469A}" srcId="{3C183FEA-3A33-4512-9369-360AC9249E0E}" destId="{91FB2C33-CC7F-4416-AE83-988DE9F02725}" srcOrd="7" destOrd="0" parTransId="{51A6BB0E-8623-4A31-9EB5-C13FA5806B34}" sibTransId="{33A24F81-DEFD-4E77-90E9-079224D828A0}"/>
    <dgm:cxn modelId="{06434D74-6E58-46FC-A2F6-B8F4E58413F5}" type="presOf" srcId="{41449F15-9C63-46AA-AF37-DD11865E0167}" destId="{6750B6DF-BDEA-41E2-8CE7-57DD7303C1A2}" srcOrd="0" destOrd="0" presId="urn:microsoft.com/office/officeart/2018/5/layout/IconLeafLabelList"/>
    <dgm:cxn modelId="{C0E4DB57-7DDE-4A5B-BE5C-BFE8ACF2F43C}" srcId="{3C183FEA-3A33-4512-9369-360AC9249E0E}" destId="{CFEEBF1C-F899-441B-A720-688C5028FD88}" srcOrd="1" destOrd="0" parTransId="{A6BF8A22-1CBC-4234-95AA-CA90ABD86FD7}" sibTransId="{C8A10BB1-05DA-4D58-A5C4-D64BC15BEC90}"/>
    <dgm:cxn modelId="{E49A7D7C-F5C7-4F38-8C92-017B2713AB88}" srcId="{3C183FEA-3A33-4512-9369-360AC9249E0E}" destId="{9D2D16CF-B08B-4F51-BF78-F1F88E5870E7}" srcOrd="4" destOrd="0" parTransId="{A41B425D-CC06-419C-A801-49CFD12F9409}" sibTransId="{2F731F91-20AA-416C-89A8-005372FA2D20}"/>
    <dgm:cxn modelId="{8589D19B-A0A0-46FE-BACA-EB3ADC046560}" type="presOf" srcId="{91FB2C33-CC7F-4416-AE83-988DE9F02725}" destId="{02CABA66-A4AE-4C75-97BA-597FDAF96476}" srcOrd="0" destOrd="0" presId="urn:microsoft.com/office/officeart/2018/5/layout/IconLeafLabelList"/>
    <dgm:cxn modelId="{97A4B8A7-D2F5-429F-994E-CD20F6076672}" srcId="{3C183FEA-3A33-4512-9369-360AC9249E0E}" destId="{F2BDEDBF-DC61-47EC-AC44-5EE919499DB2}" srcOrd="0" destOrd="0" parTransId="{EED28B53-18E9-4146-B9DB-FC316782D59A}" sibTransId="{6FFC474C-5A3D-46D6-8BCE-BACC59511600}"/>
    <dgm:cxn modelId="{FB6D4BAD-10B8-481C-B7E0-ACD465BEF84B}" type="presOf" srcId="{3C183FEA-3A33-4512-9369-360AC9249E0E}" destId="{4462BBBF-FDFF-4E6F-827C-D4C332438146}" srcOrd="0" destOrd="0" presId="urn:microsoft.com/office/officeart/2018/5/layout/IconLeafLabelList"/>
    <dgm:cxn modelId="{508ED5D9-8552-4C5B-B687-AF5103DA6957}" srcId="{3C183FEA-3A33-4512-9369-360AC9249E0E}" destId="{41449F15-9C63-46AA-AF37-DD11865E0167}" srcOrd="3" destOrd="0" parTransId="{32250D2C-A9EB-47B2-B247-FAEA9FE33D98}" sibTransId="{7CFE8B7C-B7DD-4C5E-9106-D740B430802E}"/>
    <dgm:cxn modelId="{B42D4E72-22FF-41CB-9F2F-B0A7C5DF5FD4}" type="presParOf" srcId="{4462BBBF-FDFF-4E6F-827C-D4C332438146}" destId="{D060484C-4727-487C-A86C-569DD22C6ED6}" srcOrd="0" destOrd="0" presId="urn:microsoft.com/office/officeart/2018/5/layout/IconLeafLabelList"/>
    <dgm:cxn modelId="{33BC03CE-C517-467B-B39C-D3A84AD20550}" type="presParOf" srcId="{D060484C-4727-487C-A86C-569DD22C6ED6}" destId="{E9D5F79F-FA15-42AF-AF7A-2E13FD946653}" srcOrd="0" destOrd="0" presId="urn:microsoft.com/office/officeart/2018/5/layout/IconLeafLabelList"/>
    <dgm:cxn modelId="{BBFD1C9B-073A-4FBA-AC5E-C45185AEB7A9}" type="presParOf" srcId="{D060484C-4727-487C-A86C-569DD22C6ED6}" destId="{B19D24AE-B60E-4F13-8273-9B7673B5EEEB}" srcOrd="1" destOrd="0" presId="urn:microsoft.com/office/officeart/2018/5/layout/IconLeafLabelList"/>
    <dgm:cxn modelId="{0C8C370B-A0EB-4CED-B5A2-723DF0080653}" type="presParOf" srcId="{D060484C-4727-487C-A86C-569DD22C6ED6}" destId="{386D4745-6893-40BF-A86E-81F939263CBC}" srcOrd="2" destOrd="0" presId="urn:microsoft.com/office/officeart/2018/5/layout/IconLeafLabelList"/>
    <dgm:cxn modelId="{22F21D7B-0185-4028-A9F6-962F69E7D747}" type="presParOf" srcId="{D060484C-4727-487C-A86C-569DD22C6ED6}" destId="{46E983B5-86EA-4332-ACAF-4B5F51B49728}" srcOrd="3" destOrd="0" presId="urn:microsoft.com/office/officeart/2018/5/layout/IconLeafLabelList"/>
    <dgm:cxn modelId="{76F63FEF-AE58-4D8F-A2BB-5844999CFE38}" type="presParOf" srcId="{4462BBBF-FDFF-4E6F-827C-D4C332438146}" destId="{5064EE6C-B164-43DE-9499-7C00F2BAF3C8}" srcOrd="1" destOrd="0" presId="urn:microsoft.com/office/officeart/2018/5/layout/IconLeafLabelList"/>
    <dgm:cxn modelId="{B62F636C-CDE8-4CA1-906C-F00BBD7C5C62}" type="presParOf" srcId="{4462BBBF-FDFF-4E6F-827C-D4C332438146}" destId="{8682D8EA-A3D6-4AF5-A23D-1DF933C1FF9F}" srcOrd="2" destOrd="0" presId="urn:microsoft.com/office/officeart/2018/5/layout/IconLeafLabelList"/>
    <dgm:cxn modelId="{6E4CF393-2A22-4F21-967B-02730DA86C22}" type="presParOf" srcId="{8682D8EA-A3D6-4AF5-A23D-1DF933C1FF9F}" destId="{2FB0B927-0596-4391-9451-8BBBBB4BACFC}" srcOrd="0" destOrd="0" presId="urn:microsoft.com/office/officeart/2018/5/layout/IconLeafLabelList"/>
    <dgm:cxn modelId="{2B5A2AD8-69A8-47C7-A8B8-D6413C8E0C08}" type="presParOf" srcId="{8682D8EA-A3D6-4AF5-A23D-1DF933C1FF9F}" destId="{AAE15F36-5D3B-4C22-A3A9-844867D52C5B}" srcOrd="1" destOrd="0" presId="urn:microsoft.com/office/officeart/2018/5/layout/IconLeafLabelList"/>
    <dgm:cxn modelId="{7E8BA7EB-2D3D-49D9-B951-419F3A509FF2}" type="presParOf" srcId="{8682D8EA-A3D6-4AF5-A23D-1DF933C1FF9F}" destId="{5F04021D-E18D-4B65-BFBA-D346BD9E0EC3}" srcOrd="2" destOrd="0" presId="urn:microsoft.com/office/officeart/2018/5/layout/IconLeafLabelList"/>
    <dgm:cxn modelId="{0091BAE0-C610-4D1F-9CBB-63C61857AEF2}" type="presParOf" srcId="{8682D8EA-A3D6-4AF5-A23D-1DF933C1FF9F}" destId="{9B091776-B3E5-47B1-B294-1502AF5A2989}" srcOrd="3" destOrd="0" presId="urn:microsoft.com/office/officeart/2018/5/layout/IconLeafLabelList"/>
    <dgm:cxn modelId="{82BFAE1C-5D88-46C8-ADDA-55B9C236B4F2}" type="presParOf" srcId="{4462BBBF-FDFF-4E6F-827C-D4C332438146}" destId="{E720DD8A-4795-43E4-B8C9-242F608AE95B}" srcOrd="3" destOrd="0" presId="urn:microsoft.com/office/officeart/2018/5/layout/IconLeafLabelList"/>
    <dgm:cxn modelId="{F9BBE9AE-48DE-4ECF-9926-E570843BE744}" type="presParOf" srcId="{4462BBBF-FDFF-4E6F-827C-D4C332438146}" destId="{F486DAC8-9D45-4F25-AB96-0D2DFA9C298A}" srcOrd="4" destOrd="0" presId="urn:microsoft.com/office/officeart/2018/5/layout/IconLeafLabelList"/>
    <dgm:cxn modelId="{2DCA6934-F5C8-4852-AF60-98C0C083C7E5}" type="presParOf" srcId="{F486DAC8-9D45-4F25-AB96-0D2DFA9C298A}" destId="{60F00362-A297-4A19-83C7-F79005199DC1}" srcOrd="0" destOrd="0" presId="urn:microsoft.com/office/officeart/2018/5/layout/IconLeafLabelList"/>
    <dgm:cxn modelId="{BA9AEA73-009A-4257-94FD-D6C7FD076D40}" type="presParOf" srcId="{F486DAC8-9D45-4F25-AB96-0D2DFA9C298A}" destId="{1F14A616-F93A-45DC-A0DA-4199B7FAE91D}" srcOrd="1" destOrd="0" presId="urn:microsoft.com/office/officeart/2018/5/layout/IconLeafLabelList"/>
    <dgm:cxn modelId="{B94EB34E-9FAD-428C-8A71-9CD86ABA3CB7}" type="presParOf" srcId="{F486DAC8-9D45-4F25-AB96-0D2DFA9C298A}" destId="{E34510BC-E791-40EF-B38C-3B9CCEF74BD4}" srcOrd="2" destOrd="0" presId="urn:microsoft.com/office/officeart/2018/5/layout/IconLeafLabelList"/>
    <dgm:cxn modelId="{8849A3B5-DC8F-4B0A-A3FA-87853D09C86E}" type="presParOf" srcId="{F486DAC8-9D45-4F25-AB96-0D2DFA9C298A}" destId="{ABE56E1B-C159-49D0-B943-ECD6E3EE7876}" srcOrd="3" destOrd="0" presId="urn:microsoft.com/office/officeart/2018/5/layout/IconLeafLabelList"/>
    <dgm:cxn modelId="{65BCC572-A305-4C3C-A277-9397425811D1}" type="presParOf" srcId="{4462BBBF-FDFF-4E6F-827C-D4C332438146}" destId="{D28215AB-2494-4CF3-85FF-492243622BE3}" srcOrd="5" destOrd="0" presId="urn:microsoft.com/office/officeart/2018/5/layout/IconLeafLabelList"/>
    <dgm:cxn modelId="{A78A5C68-D86A-452D-947E-9A1704C46387}" type="presParOf" srcId="{4462BBBF-FDFF-4E6F-827C-D4C332438146}" destId="{96FADDA7-2DF5-475A-84AE-B169C4AFD287}" srcOrd="6" destOrd="0" presId="urn:microsoft.com/office/officeart/2018/5/layout/IconLeafLabelList"/>
    <dgm:cxn modelId="{0A8EB526-79BE-4B49-9BDA-3B350E855339}" type="presParOf" srcId="{96FADDA7-2DF5-475A-84AE-B169C4AFD287}" destId="{0C886519-1148-4974-8BDB-36252377B4EF}" srcOrd="0" destOrd="0" presId="urn:microsoft.com/office/officeart/2018/5/layout/IconLeafLabelList"/>
    <dgm:cxn modelId="{26DE298F-A623-499C-85FB-B634141EFBEC}" type="presParOf" srcId="{96FADDA7-2DF5-475A-84AE-B169C4AFD287}" destId="{C4E61FBA-19B7-40D1-A1E6-E6EDCAE80460}" srcOrd="1" destOrd="0" presId="urn:microsoft.com/office/officeart/2018/5/layout/IconLeafLabelList"/>
    <dgm:cxn modelId="{2A8AB909-1332-4625-836B-C59586EC5C11}" type="presParOf" srcId="{96FADDA7-2DF5-475A-84AE-B169C4AFD287}" destId="{77E3F9D5-69DA-438F-86F3-01A99576735B}" srcOrd="2" destOrd="0" presId="urn:microsoft.com/office/officeart/2018/5/layout/IconLeafLabelList"/>
    <dgm:cxn modelId="{ABDE66B5-B471-4460-8851-3790D29A103A}" type="presParOf" srcId="{96FADDA7-2DF5-475A-84AE-B169C4AFD287}" destId="{6750B6DF-BDEA-41E2-8CE7-57DD7303C1A2}" srcOrd="3" destOrd="0" presId="urn:microsoft.com/office/officeart/2018/5/layout/IconLeafLabelList"/>
    <dgm:cxn modelId="{3E050ADE-6A13-43E2-851C-AE7C45D05E15}" type="presParOf" srcId="{4462BBBF-FDFF-4E6F-827C-D4C332438146}" destId="{22E3C27D-965A-4848-B17B-EA45E3A542C9}" srcOrd="7" destOrd="0" presId="urn:microsoft.com/office/officeart/2018/5/layout/IconLeafLabelList"/>
    <dgm:cxn modelId="{0B5E21B4-35BE-46B7-A26D-A7ACB1943C34}" type="presParOf" srcId="{4462BBBF-FDFF-4E6F-827C-D4C332438146}" destId="{A0624D4D-B254-479A-B5B4-9E9A0B66E67A}" srcOrd="8" destOrd="0" presId="urn:microsoft.com/office/officeart/2018/5/layout/IconLeafLabelList"/>
    <dgm:cxn modelId="{8BD5B8AE-1B05-42B8-9A7B-8DF0F64714E0}" type="presParOf" srcId="{A0624D4D-B254-479A-B5B4-9E9A0B66E67A}" destId="{43441E86-44CE-455E-9EBD-1FBAB04CD866}" srcOrd="0" destOrd="0" presId="urn:microsoft.com/office/officeart/2018/5/layout/IconLeafLabelList"/>
    <dgm:cxn modelId="{E5309E9E-DBB4-4EB7-AA27-FEC9FAAE8876}" type="presParOf" srcId="{A0624D4D-B254-479A-B5B4-9E9A0B66E67A}" destId="{1F8F3606-EA39-4424-9169-2BA5D8296B21}" srcOrd="1" destOrd="0" presId="urn:microsoft.com/office/officeart/2018/5/layout/IconLeafLabelList"/>
    <dgm:cxn modelId="{FFFAB324-BEB1-428D-80F9-9CB853A694CE}" type="presParOf" srcId="{A0624D4D-B254-479A-B5B4-9E9A0B66E67A}" destId="{8B3E2D35-590C-4CB1-B8A3-8DAFDF2BBA6B}" srcOrd="2" destOrd="0" presId="urn:microsoft.com/office/officeart/2018/5/layout/IconLeafLabelList"/>
    <dgm:cxn modelId="{F44BCE63-82DF-455A-BB9C-0FA151A0BAC2}" type="presParOf" srcId="{A0624D4D-B254-479A-B5B4-9E9A0B66E67A}" destId="{70CACE0E-069B-4C92-AB32-C0ED24B044E2}" srcOrd="3" destOrd="0" presId="urn:microsoft.com/office/officeart/2018/5/layout/IconLeafLabelList"/>
    <dgm:cxn modelId="{B39A623D-53CC-49D4-9DD3-E835623EA5D6}" type="presParOf" srcId="{4462BBBF-FDFF-4E6F-827C-D4C332438146}" destId="{2489BDFE-4302-4250-8596-39E32AF0076D}" srcOrd="9" destOrd="0" presId="urn:microsoft.com/office/officeart/2018/5/layout/IconLeafLabelList"/>
    <dgm:cxn modelId="{271EF75B-6640-4622-B08C-3723033B86AC}" type="presParOf" srcId="{4462BBBF-FDFF-4E6F-827C-D4C332438146}" destId="{67AB080C-1A9E-4F5E-9B97-AACC244313BD}" srcOrd="10" destOrd="0" presId="urn:microsoft.com/office/officeart/2018/5/layout/IconLeafLabelList"/>
    <dgm:cxn modelId="{93295DEB-7235-44CC-89AF-9DE7D0B11D60}" type="presParOf" srcId="{67AB080C-1A9E-4F5E-9B97-AACC244313BD}" destId="{6D8195BE-C48D-43EF-854C-42C122C216C3}" srcOrd="0" destOrd="0" presId="urn:microsoft.com/office/officeart/2018/5/layout/IconLeafLabelList"/>
    <dgm:cxn modelId="{1284DE35-2573-4BBC-B8D1-D0CE5FAFCE7C}" type="presParOf" srcId="{67AB080C-1A9E-4F5E-9B97-AACC244313BD}" destId="{3DC6AC14-AB8E-47EA-8752-41C327F44D99}" srcOrd="1" destOrd="0" presId="urn:microsoft.com/office/officeart/2018/5/layout/IconLeafLabelList"/>
    <dgm:cxn modelId="{425CAACC-A60F-45FA-9C8B-B3FF062078BC}" type="presParOf" srcId="{67AB080C-1A9E-4F5E-9B97-AACC244313BD}" destId="{7E6F33D4-E772-4F26-A0D5-518C1A2C3A1E}" srcOrd="2" destOrd="0" presId="urn:microsoft.com/office/officeart/2018/5/layout/IconLeafLabelList"/>
    <dgm:cxn modelId="{4AE883F5-1C14-499F-8EBC-3E2AC68DEF86}" type="presParOf" srcId="{67AB080C-1A9E-4F5E-9B97-AACC244313BD}" destId="{D3C0AC98-CC0A-4132-BB1E-227C8CB2BFC6}" srcOrd="3" destOrd="0" presId="urn:microsoft.com/office/officeart/2018/5/layout/IconLeafLabelList"/>
    <dgm:cxn modelId="{73EA4E10-E3D2-40D8-B8BE-37EF7D065250}" type="presParOf" srcId="{4462BBBF-FDFF-4E6F-827C-D4C332438146}" destId="{852B9EE7-C5CB-4066-89E5-85420018C00D}" srcOrd="11" destOrd="0" presId="urn:microsoft.com/office/officeart/2018/5/layout/IconLeafLabelList"/>
    <dgm:cxn modelId="{FC1A15A8-F427-4747-A822-5F8E09AAB5CF}" type="presParOf" srcId="{4462BBBF-FDFF-4E6F-827C-D4C332438146}" destId="{53278535-2E4D-4C90-914D-AB01381C0360}" srcOrd="12" destOrd="0" presId="urn:microsoft.com/office/officeart/2018/5/layout/IconLeafLabelList"/>
    <dgm:cxn modelId="{86D33AF3-EF6C-4BC8-8150-370700BF84ED}" type="presParOf" srcId="{53278535-2E4D-4C90-914D-AB01381C0360}" destId="{81C396A0-FB83-439C-B2CA-7E2DEB90ED49}" srcOrd="0" destOrd="0" presId="urn:microsoft.com/office/officeart/2018/5/layout/IconLeafLabelList"/>
    <dgm:cxn modelId="{1695E1A8-0EA1-475A-AC33-BD5B346E986B}" type="presParOf" srcId="{53278535-2E4D-4C90-914D-AB01381C0360}" destId="{B7C475BC-6320-4B61-8D83-EB9C2C79165B}" srcOrd="1" destOrd="0" presId="urn:microsoft.com/office/officeart/2018/5/layout/IconLeafLabelList"/>
    <dgm:cxn modelId="{1E52FBAB-95C7-4087-95CB-A68D70F7B75D}" type="presParOf" srcId="{53278535-2E4D-4C90-914D-AB01381C0360}" destId="{AAFD5440-578A-4F74-8094-822452A13A31}" srcOrd="2" destOrd="0" presId="urn:microsoft.com/office/officeart/2018/5/layout/IconLeafLabelList"/>
    <dgm:cxn modelId="{3EC63B94-2297-4C69-B33B-D17D7F5FAABF}" type="presParOf" srcId="{53278535-2E4D-4C90-914D-AB01381C0360}" destId="{B1156387-BDA8-4D7B-B5C6-3889DB3C19F4}" srcOrd="3" destOrd="0" presId="urn:microsoft.com/office/officeart/2018/5/layout/IconLeafLabelList"/>
    <dgm:cxn modelId="{6FC60972-9654-461D-B23E-87CFA87C040D}" type="presParOf" srcId="{4462BBBF-FDFF-4E6F-827C-D4C332438146}" destId="{39224EC9-343F-4B9D-BBE3-237F5A5D0282}" srcOrd="13" destOrd="0" presId="urn:microsoft.com/office/officeart/2018/5/layout/IconLeafLabelList"/>
    <dgm:cxn modelId="{7A692FF1-C336-4070-AE0F-2737DC519570}" type="presParOf" srcId="{4462BBBF-FDFF-4E6F-827C-D4C332438146}" destId="{47531E6E-090A-4CD5-8FF3-55B8905328D9}" srcOrd="14" destOrd="0" presId="urn:microsoft.com/office/officeart/2018/5/layout/IconLeafLabelList"/>
    <dgm:cxn modelId="{AC465B5F-C420-4112-A56D-B5E7254930CA}" type="presParOf" srcId="{47531E6E-090A-4CD5-8FF3-55B8905328D9}" destId="{08C48E03-13FF-4B6D-8525-4C0409284D89}" srcOrd="0" destOrd="0" presId="urn:microsoft.com/office/officeart/2018/5/layout/IconLeafLabelList"/>
    <dgm:cxn modelId="{4BE8CA4A-7001-4194-9CE5-084D1AE34FC6}" type="presParOf" srcId="{47531E6E-090A-4CD5-8FF3-55B8905328D9}" destId="{778B39E8-4243-423B-9CAD-8B7C47E670C6}" srcOrd="1" destOrd="0" presId="urn:microsoft.com/office/officeart/2018/5/layout/IconLeafLabelList"/>
    <dgm:cxn modelId="{C12D83C6-BC3E-44A5-8401-2DC731A566C8}" type="presParOf" srcId="{47531E6E-090A-4CD5-8FF3-55B8905328D9}" destId="{7ECB2C10-54E5-4AA6-8F41-71C14DF6AF47}" srcOrd="2" destOrd="0" presId="urn:microsoft.com/office/officeart/2018/5/layout/IconLeafLabelList"/>
    <dgm:cxn modelId="{70168826-1310-4F3E-A402-E35E0D59EAF6}" type="presParOf" srcId="{47531E6E-090A-4CD5-8FF3-55B8905328D9}" destId="{02CABA66-A4AE-4C75-97BA-597FDAF9647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319465-BA32-4ED5-A1C8-F4B6CA2DB58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0ED8386-7950-450F-9CE9-48739B2E2B6D}">
      <dgm:prSet/>
      <dgm:spPr/>
      <dgm:t>
        <a:bodyPr/>
        <a:lstStyle/>
        <a:p>
          <a:r>
            <a:rPr lang="tr-TR"/>
            <a:t>1-Çalışma isteksizliği</a:t>
          </a:r>
          <a:endParaRPr lang="en-US"/>
        </a:p>
      </dgm:t>
    </dgm:pt>
    <dgm:pt modelId="{D8D97BCB-779C-43A2-99A1-D1E861A12311}" type="parTrans" cxnId="{91C832DC-249D-41D4-8EF2-FACB0E27C046}">
      <dgm:prSet/>
      <dgm:spPr/>
      <dgm:t>
        <a:bodyPr/>
        <a:lstStyle/>
        <a:p>
          <a:endParaRPr lang="en-US"/>
        </a:p>
      </dgm:t>
    </dgm:pt>
    <dgm:pt modelId="{DBEEDB79-2AEC-4BC0-9F97-4AFED66BCFDD}" type="sibTrans" cxnId="{91C832DC-249D-41D4-8EF2-FACB0E27C046}">
      <dgm:prSet/>
      <dgm:spPr/>
      <dgm:t>
        <a:bodyPr/>
        <a:lstStyle/>
        <a:p>
          <a:endParaRPr lang="en-US"/>
        </a:p>
      </dgm:t>
    </dgm:pt>
    <dgm:pt modelId="{1DEDEDCF-E538-4BD9-AC29-75F59590BB92}">
      <dgm:prSet/>
      <dgm:spPr/>
      <dgm:t>
        <a:bodyPr/>
        <a:lstStyle/>
        <a:p>
          <a:r>
            <a:rPr lang="tr-TR"/>
            <a:t>2-Özgüven eksikliği</a:t>
          </a:r>
          <a:endParaRPr lang="en-US"/>
        </a:p>
      </dgm:t>
    </dgm:pt>
    <dgm:pt modelId="{131632D5-11C8-4B33-808B-2B899B236B83}" type="parTrans" cxnId="{A53212A9-C95A-4BB2-86BD-415DE9F3829D}">
      <dgm:prSet/>
      <dgm:spPr/>
      <dgm:t>
        <a:bodyPr/>
        <a:lstStyle/>
        <a:p>
          <a:endParaRPr lang="en-US"/>
        </a:p>
      </dgm:t>
    </dgm:pt>
    <dgm:pt modelId="{9ECBF027-7FD9-4C42-96FB-12B6502F794B}" type="sibTrans" cxnId="{A53212A9-C95A-4BB2-86BD-415DE9F3829D}">
      <dgm:prSet/>
      <dgm:spPr/>
      <dgm:t>
        <a:bodyPr/>
        <a:lstStyle/>
        <a:p>
          <a:endParaRPr lang="en-US"/>
        </a:p>
      </dgm:t>
    </dgm:pt>
    <dgm:pt modelId="{BE37E26A-43FE-44A4-BA78-E5B17314C3D1}">
      <dgm:prSet/>
      <dgm:spPr/>
      <dgm:t>
        <a:bodyPr/>
        <a:lstStyle/>
        <a:p>
          <a:r>
            <a:rPr lang="tr-TR"/>
            <a:t>3-Öğrenilmiş çaresizlik</a:t>
          </a:r>
          <a:endParaRPr lang="en-US"/>
        </a:p>
      </dgm:t>
    </dgm:pt>
    <dgm:pt modelId="{82CD0D57-A9F8-40CC-8476-0FC5B0D2AC6B}" type="parTrans" cxnId="{F3576EA3-DC6E-42E9-A785-AC3624AA511E}">
      <dgm:prSet/>
      <dgm:spPr/>
      <dgm:t>
        <a:bodyPr/>
        <a:lstStyle/>
        <a:p>
          <a:endParaRPr lang="en-US"/>
        </a:p>
      </dgm:t>
    </dgm:pt>
    <dgm:pt modelId="{EA95A6AB-FD11-4EC0-8612-906B41115B77}" type="sibTrans" cxnId="{F3576EA3-DC6E-42E9-A785-AC3624AA511E}">
      <dgm:prSet/>
      <dgm:spPr/>
      <dgm:t>
        <a:bodyPr/>
        <a:lstStyle/>
        <a:p>
          <a:endParaRPr lang="en-US"/>
        </a:p>
      </dgm:t>
    </dgm:pt>
    <dgm:pt modelId="{48A9E460-15C4-4DF7-BE5E-1C79621C986E}" type="pres">
      <dgm:prSet presAssocID="{ED319465-BA32-4ED5-A1C8-F4B6CA2DB58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04F2097-75D7-4768-A8D9-9374CF924725}" type="pres">
      <dgm:prSet presAssocID="{B0ED8386-7950-450F-9CE9-48739B2E2B6D}" presName="root" presStyleCnt="0"/>
      <dgm:spPr/>
    </dgm:pt>
    <dgm:pt modelId="{ADB5F269-56D5-42E1-AA31-2E8DB3CBB3C5}" type="pres">
      <dgm:prSet presAssocID="{B0ED8386-7950-450F-9CE9-48739B2E2B6D}" presName="rootComposite" presStyleCnt="0"/>
      <dgm:spPr/>
    </dgm:pt>
    <dgm:pt modelId="{20088E23-1D13-4CF3-837F-CBF65C95A017}" type="pres">
      <dgm:prSet presAssocID="{B0ED8386-7950-450F-9CE9-48739B2E2B6D}" presName="rootText" presStyleLbl="node1" presStyleIdx="0" presStyleCnt="3"/>
      <dgm:spPr/>
    </dgm:pt>
    <dgm:pt modelId="{2829CAB8-3782-46A7-9947-58A3820FB4BE}" type="pres">
      <dgm:prSet presAssocID="{B0ED8386-7950-450F-9CE9-48739B2E2B6D}" presName="rootConnector" presStyleLbl="node1" presStyleIdx="0" presStyleCnt="3"/>
      <dgm:spPr/>
    </dgm:pt>
    <dgm:pt modelId="{4DD4DE84-3ADA-495D-BA80-B494ACF7683F}" type="pres">
      <dgm:prSet presAssocID="{B0ED8386-7950-450F-9CE9-48739B2E2B6D}" presName="childShape" presStyleCnt="0"/>
      <dgm:spPr/>
    </dgm:pt>
    <dgm:pt modelId="{5946DC34-7277-4315-A554-C44176F79986}" type="pres">
      <dgm:prSet presAssocID="{1DEDEDCF-E538-4BD9-AC29-75F59590BB92}" presName="root" presStyleCnt="0"/>
      <dgm:spPr/>
    </dgm:pt>
    <dgm:pt modelId="{80A56A3B-F220-42E8-8DBC-3641618F3E0F}" type="pres">
      <dgm:prSet presAssocID="{1DEDEDCF-E538-4BD9-AC29-75F59590BB92}" presName="rootComposite" presStyleCnt="0"/>
      <dgm:spPr/>
    </dgm:pt>
    <dgm:pt modelId="{F8461057-DDEE-4BD8-94C8-A922D3066313}" type="pres">
      <dgm:prSet presAssocID="{1DEDEDCF-E538-4BD9-AC29-75F59590BB92}" presName="rootText" presStyleLbl="node1" presStyleIdx="1" presStyleCnt="3"/>
      <dgm:spPr/>
    </dgm:pt>
    <dgm:pt modelId="{C2652A83-45F9-47D5-912B-B31B9237897B}" type="pres">
      <dgm:prSet presAssocID="{1DEDEDCF-E538-4BD9-AC29-75F59590BB92}" presName="rootConnector" presStyleLbl="node1" presStyleIdx="1" presStyleCnt="3"/>
      <dgm:spPr/>
    </dgm:pt>
    <dgm:pt modelId="{A51FABCC-100D-4737-96A4-429B0EA1FB54}" type="pres">
      <dgm:prSet presAssocID="{1DEDEDCF-E538-4BD9-AC29-75F59590BB92}" presName="childShape" presStyleCnt="0"/>
      <dgm:spPr/>
    </dgm:pt>
    <dgm:pt modelId="{A6A0D8B7-1B9F-439B-A0E0-54E79CA57AEC}" type="pres">
      <dgm:prSet presAssocID="{BE37E26A-43FE-44A4-BA78-E5B17314C3D1}" presName="root" presStyleCnt="0"/>
      <dgm:spPr/>
    </dgm:pt>
    <dgm:pt modelId="{050E40FD-D64C-4948-9562-9622CB40DD02}" type="pres">
      <dgm:prSet presAssocID="{BE37E26A-43FE-44A4-BA78-E5B17314C3D1}" presName="rootComposite" presStyleCnt="0"/>
      <dgm:spPr/>
    </dgm:pt>
    <dgm:pt modelId="{C93091EF-140A-4C22-A81D-6217B7A90943}" type="pres">
      <dgm:prSet presAssocID="{BE37E26A-43FE-44A4-BA78-E5B17314C3D1}" presName="rootText" presStyleLbl="node1" presStyleIdx="2" presStyleCnt="3"/>
      <dgm:spPr/>
    </dgm:pt>
    <dgm:pt modelId="{BA86FB18-CE0D-4117-BD20-199B4C6B204B}" type="pres">
      <dgm:prSet presAssocID="{BE37E26A-43FE-44A4-BA78-E5B17314C3D1}" presName="rootConnector" presStyleLbl="node1" presStyleIdx="2" presStyleCnt="3"/>
      <dgm:spPr/>
    </dgm:pt>
    <dgm:pt modelId="{BF71BEF3-BD91-4DB3-8DEB-EDEB43FD0FB7}" type="pres">
      <dgm:prSet presAssocID="{BE37E26A-43FE-44A4-BA78-E5B17314C3D1}" presName="childShape" presStyleCnt="0"/>
      <dgm:spPr/>
    </dgm:pt>
  </dgm:ptLst>
  <dgm:cxnLst>
    <dgm:cxn modelId="{EAAE492E-9C41-452C-87DA-1EC74DD12A3F}" type="presOf" srcId="{BE37E26A-43FE-44A4-BA78-E5B17314C3D1}" destId="{C93091EF-140A-4C22-A81D-6217B7A90943}" srcOrd="0" destOrd="0" presId="urn:microsoft.com/office/officeart/2005/8/layout/hierarchy3"/>
    <dgm:cxn modelId="{0952CD66-1A53-4A90-9D5D-7F5BE9CB2A35}" type="presOf" srcId="{BE37E26A-43FE-44A4-BA78-E5B17314C3D1}" destId="{BA86FB18-CE0D-4117-BD20-199B4C6B204B}" srcOrd="1" destOrd="0" presId="urn:microsoft.com/office/officeart/2005/8/layout/hierarchy3"/>
    <dgm:cxn modelId="{2B2AF46C-2FE9-45D8-97C8-5584F32F7676}" type="presOf" srcId="{B0ED8386-7950-450F-9CE9-48739B2E2B6D}" destId="{2829CAB8-3782-46A7-9947-58A3820FB4BE}" srcOrd="1" destOrd="0" presId="urn:microsoft.com/office/officeart/2005/8/layout/hierarchy3"/>
    <dgm:cxn modelId="{4EB4D377-6CCF-4A92-914D-F0C9845E70B4}" type="presOf" srcId="{ED319465-BA32-4ED5-A1C8-F4B6CA2DB588}" destId="{48A9E460-15C4-4DF7-BE5E-1C79621C986E}" srcOrd="0" destOrd="0" presId="urn:microsoft.com/office/officeart/2005/8/layout/hierarchy3"/>
    <dgm:cxn modelId="{384B3C86-E1F5-4665-B47A-ACA4249AA0B6}" type="presOf" srcId="{B0ED8386-7950-450F-9CE9-48739B2E2B6D}" destId="{20088E23-1D13-4CF3-837F-CBF65C95A017}" srcOrd="0" destOrd="0" presId="urn:microsoft.com/office/officeart/2005/8/layout/hierarchy3"/>
    <dgm:cxn modelId="{D74ED598-4316-4E3E-8755-CCECA79FB93A}" type="presOf" srcId="{1DEDEDCF-E538-4BD9-AC29-75F59590BB92}" destId="{C2652A83-45F9-47D5-912B-B31B9237897B}" srcOrd="1" destOrd="0" presId="urn:microsoft.com/office/officeart/2005/8/layout/hierarchy3"/>
    <dgm:cxn modelId="{F3576EA3-DC6E-42E9-A785-AC3624AA511E}" srcId="{ED319465-BA32-4ED5-A1C8-F4B6CA2DB588}" destId="{BE37E26A-43FE-44A4-BA78-E5B17314C3D1}" srcOrd="2" destOrd="0" parTransId="{82CD0D57-A9F8-40CC-8476-0FC5B0D2AC6B}" sibTransId="{EA95A6AB-FD11-4EC0-8612-906B41115B77}"/>
    <dgm:cxn modelId="{A53212A9-C95A-4BB2-86BD-415DE9F3829D}" srcId="{ED319465-BA32-4ED5-A1C8-F4B6CA2DB588}" destId="{1DEDEDCF-E538-4BD9-AC29-75F59590BB92}" srcOrd="1" destOrd="0" parTransId="{131632D5-11C8-4B33-808B-2B899B236B83}" sibTransId="{9ECBF027-7FD9-4C42-96FB-12B6502F794B}"/>
    <dgm:cxn modelId="{91C832DC-249D-41D4-8EF2-FACB0E27C046}" srcId="{ED319465-BA32-4ED5-A1C8-F4B6CA2DB588}" destId="{B0ED8386-7950-450F-9CE9-48739B2E2B6D}" srcOrd="0" destOrd="0" parTransId="{D8D97BCB-779C-43A2-99A1-D1E861A12311}" sibTransId="{DBEEDB79-2AEC-4BC0-9F97-4AFED66BCFDD}"/>
    <dgm:cxn modelId="{87070EE2-BAD8-49D9-BCEB-D1249DD00A79}" type="presOf" srcId="{1DEDEDCF-E538-4BD9-AC29-75F59590BB92}" destId="{F8461057-DDEE-4BD8-94C8-A922D3066313}" srcOrd="0" destOrd="0" presId="urn:microsoft.com/office/officeart/2005/8/layout/hierarchy3"/>
    <dgm:cxn modelId="{DB445B2A-6BD7-4801-AA1E-8976C784CE72}" type="presParOf" srcId="{48A9E460-15C4-4DF7-BE5E-1C79621C986E}" destId="{304F2097-75D7-4768-A8D9-9374CF924725}" srcOrd="0" destOrd="0" presId="urn:microsoft.com/office/officeart/2005/8/layout/hierarchy3"/>
    <dgm:cxn modelId="{9B4A20DC-9764-4026-A109-20D5EEBFC685}" type="presParOf" srcId="{304F2097-75D7-4768-A8D9-9374CF924725}" destId="{ADB5F269-56D5-42E1-AA31-2E8DB3CBB3C5}" srcOrd="0" destOrd="0" presId="urn:microsoft.com/office/officeart/2005/8/layout/hierarchy3"/>
    <dgm:cxn modelId="{82F9CE3A-6D1C-4B97-9AE8-46FE259F93DE}" type="presParOf" srcId="{ADB5F269-56D5-42E1-AA31-2E8DB3CBB3C5}" destId="{20088E23-1D13-4CF3-837F-CBF65C95A017}" srcOrd="0" destOrd="0" presId="urn:microsoft.com/office/officeart/2005/8/layout/hierarchy3"/>
    <dgm:cxn modelId="{45362366-7B05-4BA8-B11F-BB63E82ECC25}" type="presParOf" srcId="{ADB5F269-56D5-42E1-AA31-2E8DB3CBB3C5}" destId="{2829CAB8-3782-46A7-9947-58A3820FB4BE}" srcOrd="1" destOrd="0" presId="urn:microsoft.com/office/officeart/2005/8/layout/hierarchy3"/>
    <dgm:cxn modelId="{A23C67FB-46E1-4907-9F5D-C666488044B7}" type="presParOf" srcId="{304F2097-75D7-4768-A8D9-9374CF924725}" destId="{4DD4DE84-3ADA-495D-BA80-B494ACF7683F}" srcOrd="1" destOrd="0" presId="urn:microsoft.com/office/officeart/2005/8/layout/hierarchy3"/>
    <dgm:cxn modelId="{F9880C1E-FC40-4CAD-9A47-003C55CB1359}" type="presParOf" srcId="{48A9E460-15C4-4DF7-BE5E-1C79621C986E}" destId="{5946DC34-7277-4315-A554-C44176F79986}" srcOrd="1" destOrd="0" presId="urn:microsoft.com/office/officeart/2005/8/layout/hierarchy3"/>
    <dgm:cxn modelId="{207E3515-14DA-4B12-91C6-1E082179395D}" type="presParOf" srcId="{5946DC34-7277-4315-A554-C44176F79986}" destId="{80A56A3B-F220-42E8-8DBC-3641618F3E0F}" srcOrd="0" destOrd="0" presId="urn:microsoft.com/office/officeart/2005/8/layout/hierarchy3"/>
    <dgm:cxn modelId="{6067ED25-DCC4-4715-8555-5715A3000391}" type="presParOf" srcId="{80A56A3B-F220-42E8-8DBC-3641618F3E0F}" destId="{F8461057-DDEE-4BD8-94C8-A922D3066313}" srcOrd="0" destOrd="0" presId="urn:microsoft.com/office/officeart/2005/8/layout/hierarchy3"/>
    <dgm:cxn modelId="{3FB2E760-8169-4AF1-ABFA-5CC8DC902DDF}" type="presParOf" srcId="{80A56A3B-F220-42E8-8DBC-3641618F3E0F}" destId="{C2652A83-45F9-47D5-912B-B31B9237897B}" srcOrd="1" destOrd="0" presId="urn:microsoft.com/office/officeart/2005/8/layout/hierarchy3"/>
    <dgm:cxn modelId="{36ADEB49-AAF4-4F72-9034-E15D9716F9DF}" type="presParOf" srcId="{5946DC34-7277-4315-A554-C44176F79986}" destId="{A51FABCC-100D-4737-96A4-429B0EA1FB54}" srcOrd="1" destOrd="0" presId="urn:microsoft.com/office/officeart/2005/8/layout/hierarchy3"/>
    <dgm:cxn modelId="{D90F9C49-1E36-42CF-AC60-8078A1879131}" type="presParOf" srcId="{48A9E460-15C4-4DF7-BE5E-1C79621C986E}" destId="{A6A0D8B7-1B9F-439B-A0E0-54E79CA57AEC}" srcOrd="2" destOrd="0" presId="urn:microsoft.com/office/officeart/2005/8/layout/hierarchy3"/>
    <dgm:cxn modelId="{A75B27DC-66B4-4F9B-9638-CA0CCA189EB0}" type="presParOf" srcId="{A6A0D8B7-1B9F-439B-A0E0-54E79CA57AEC}" destId="{050E40FD-D64C-4948-9562-9622CB40DD02}" srcOrd="0" destOrd="0" presId="urn:microsoft.com/office/officeart/2005/8/layout/hierarchy3"/>
    <dgm:cxn modelId="{1B2B62FE-A5A5-4694-85FD-F5576855790A}" type="presParOf" srcId="{050E40FD-D64C-4948-9562-9622CB40DD02}" destId="{C93091EF-140A-4C22-A81D-6217B7A90943}" srcOrd="0" destOrd="0" presId="urn:microsoft.com/office/officeart/2005/8/layout/hierarchy3"/>
    <dgm:cxn modelId="{2165CAE3-6A19-4DC3-AC2A-24DA0A204A79}" type="presParOf" srcId="{050E40FD-D64C-4948-9562-9622CB40DD02}" destId="{BA86FB18-CE0D-4117-BD20-199B4C6B204B}" srcOrd="1" destOrd="0" presId="urn:microsoft.com/office/officeart/2005/8/layout/hierarchy3"/>
    <dgm:cxn modelId="{947095DB-9F68-41A0-B28B-F17828A6E325}" type="presParOf" srcId="{A6A0D8B7-1B9F-439B-A0E0-54E79CA57AEC}" destId="{BF71BEF3-BD91-4DB3-8DEB-EDEB43FD0FB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9311DC-7795-4A81-98A1-5514FEA7E1C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BF9C800-AEFD-48B8-8359-820E2AC812F9}">
      <dgm:prSet/>
      <dgm:spPr/>
      <dgm:t>
        <a:bodyPr/>
        <a:lstStyle/>
        <a:p>
          <a:r>
            <a:rPr lang="tr-TR"/>
            <a:t>Hedefiniz yoksa</a:t>
          </a:r>
          <a:endParaRPr lang="en-US"/>
        </a:p>
      </dgm:t>
    </dgm:pt>
    <dgm:pt modelId="{14F0D779-1495-417C-9C7D-871ABA56CDE0}" type="parTrans" cxnId="{77D9BB83-3783-40E6-81A5-BD4F423914B7}">
      <dgm:prSet/>
      <dgm:spPr/>
      <dgm:t>
        <a:bodyPr/>
        <a:lstStyle/>
        <a:p>
          <a:endParaRPr lang="en-US"/>
        </a:p>
      </dgm:t>
    </dgm:pt>
    <dgm:pt modelId="{75A416E8-088B-4FFA-A7BA-2F87A3669478}" type="sibTrans" cxnId="{77D9BB83-3783-40E6-81A5-BD4F423914B7}">
      <dgm:prSet/>
      <dgm:spPr/>
      <dgm:t>
        <a:bodyPr/>
        <a:lstStyle/>
        <a:p>
          <a:endParaRPr lang="en-US"/>
        </a:p>
      </dgm:t>
    </dgm:pt>
    <dgm:pt modelId="{090210D0-7D22-4165-8040-0BFF647ECFD6}">
      <dgm:prSet/>
      <dgm:spPr/>
      <dgm:t>
        <a:bodyPr/>
        <a:lstStyle/>
        <a:p>
          <a:r>
            <a:rPr lang="tr-TR"/>
            <a:t>Yatarak, uzanarak ders çalışıyorsanız</a:t>
          </a:r>
          <a:endParaRPr lang="en-US"/>
        </a:p>
      </dgm:t>
    </dgm:pt>
    <dgm:pt modelId="{7849B3B8-A5EA-4CA2-B4AB-CD45CA568854}" type="parTrans" cxnId="{6391AC5C-919C-4D21-A35E-507E525B3CD6}">
      <dgm:prSet/>
      <dgm:spPr/>
      <dgm:t>
        <a:bodyPr/>
        <a:lstStyle/>
        <a:p>
          <a:endParaRPr lang="en-US"/>
        </a:p>
      </dgm:t>
    </dgm:pt>
    <dgm:pt modelId="{B8EEE21F-7A85-4460-AFC5-90F042865835}" type="sibTrans" cxnId="{6391AC5C-919C-4D21-A35E-507E525B3CD6}">
      <dgm:prSet/>
      <dgm:spPr/>
      <dgm:t>
        <a:bodyPr/>
        <a:lstStyle/>
        <a:p>
          <a:endParaRPr lang="en-US"/>
        </a:p>
      </dgm:t>
    </dgm:pt>
    <dgm:pt modelId="{5F2E1E09-691C-4CF6-B39F-DC0C09E7AFFB}">
      <dgm:prSet/>
      <dgm:spPr/>
      <dgm:t>
        <a:bodyPr/>
        <a:lstStyle/>
        <a:p>
          <a:r>
            <a:rPr lang="tr-TR"/>
            <a:t>Sürekli ezberleyerek öğrenmeye çalışıyorsanız</a:t>
          </a:r>
          <a:endParaRPr lang="en-US"/>
        </a:p>
      </dgm:t>
    </dgm:pt>
    <dgm:pt modelId="{5650FF4F-19B8-425F-B9DC-3B19216D7C23}" type="parTrans" cxnId="{7399AA68-1987-4487-86F0-1D1D22D4DAE1}">
      <dgm:prSet/>
      <dgm:spPr/>
      <dgm:t>
        <a:bodyPr/>
        <a:lstStyle/>
        <a:p>
          <a:endParaRPr lang="en-US"/>
        </a:p>
      </dgm:t>
    </dgm:pt>
    <dgm:pt modelId="{78B36195-28EC-4176-AC34-21AA1EB0C92F}" type="sibTrans" cxnId="{7399AA68-1987-4487-86F0-1D1D22D4DAE1}">
      <dgm:prSet/>
      <dgm:spPr/>
      <dgm:t>
        <a:bodyPr/>
        <a:lstStyle/>
        <a:p>
          <a:endParaRPr lang="en-US"/>
        </a:p>
      </dgm:t>
    </dgm:pt>
    <dgm:pt modelId="{D23EC33F-6C56-47C6-9B00-36D11EB0D719}">
      <dgm:prSet/>
      <dgm:spPr/>
      <dgm:t>
        <a:bodyPr/>
        <a:lstStyle/>
        <a:p>
          <a:r>
            <a:rPr lang="tr-TR"/>
            <a:t>Plansız, programsız çalışıyorsanız</a:t>
          </a:r>
          <a:endParaRPr lang="en-US"/>
        </a:p>
      </dgm:t>
    </dgm:pt>
    <dgm:pt modelId="{088B2BB2-7228-451E-8076-5019CA151021}" type="parTrans" cxnId="{C7B5D392-F298-4A9E-B521-95B9C4F8F306}">
      <dgm:prSet/>
      <dgm:spPr/>
      <dgm:t>
        <a:bodyPr/>
        <a:lstStyle/>
        <a:p>
          <a:endParaRPr lang="en-US"/>
        </a:p>
      </dgm:t>
    </dgm:pt>
    <dgm:pt modelId="{2FC4AD55-61AF-4DE3-AEBC-74A795D1382A}" type="sibTrans" cxnId="{C7B5D392-F298-4A9E-B521-95B9C4F8F306}">
      <dgm:prSet/>
      <dgm:spPr/>
      <dgm:t>
        <a:bodyPr/>
        <a:lstStyle/>
        <a:p>
          <a:endParaRPr lang="en-US"/>
        </a:p>
      </dgm:t>
    </dgm:pt>
    <dgm:pt modelId="{65E053A6-9C20-4018-9AA0-C0367E54F9E1}">
      <dgm:prSet/>
      <dgm:spPr/>
      <dgm:t>
        <a:bodyPr/>
        <a:lstStyle/>
        <a:p>
          <a:r>
            <a:rPr lang="tr-TR"/>
            <a:t>Tv karşısında, müzik dinleyerek veya sosyal medyada gezinirken çalışmaya çalışıyorsanız</a:t>
          </a:r>
          <a:endParaRPr lang="en-US"/>
        </a:p>
      </dgm:t>
    </dgm:pt>
    <dgm:pt modelId="{43D0339E-8638-44D1-8ED1-0D94284B02DC}" type="parTrans" cxnId="{8C56ECE9-9CA8-4D88-A1B2-98923FCCA6F1}">
      <dgm:prSet/>
      <dgm:spPr/>
      <dgm:t>
        <a:bodyPr/>
        <a:lstStyle/>
        <a:p>
          <a:endParaRPr lang="en-US"/>
        </a:p>
      </dgm:t>
    </dgm:pt>
    <dgm:pt modelId="{0ACF4541-2670-4D23-A939-198858E0F0EB}" type="sibTrans" cxnId="{8C56ECE9-9CA8-4D88-A1B2-98923FCCA6F1}">
      <dgm:prSet/>
      <dgm:spPr/>
      <dgm:t>
        <a:bodyPr/>
        <a:lstStyle/>
        <a:p>
          <a:endParaRPr lang="en-US"/>
        </a:p>
      </dgm:t>
    </dgm:pt>
    <dgm:pt modelId="{EF1EAEE3-08A9-4241-8787-EF4C1C5405FA}">
      <dgm:prSet/>
      <dgm:spPr/>
      <dgm:t>
        <a:bodyPr/>
        <a:lstStyle/>
        <a:p>
          <a:r>
            <a:rPr lang="tr-TR"/>
            <a:t>Kaynaklardan yararlanmıyorsanız</a:t>
          </a:r>
          <a:endParaRPr lang="en-US"/>
        </a:p>
      </dgm:t>
    </dgm:pt>
    <dgm:pt modelId="{1DE36352-8F9A-4461-B00B-422D324EDF56}" type="parTrans" cxnId="{52B9DDED-8DAC-49BD-B6FC-5C1C70DE294A}">
      <dgm:prSet/>
      <dgm:spPr/>
      <dgm:t>
        <a:bodyPr/>
        <a:lstStyle/>
        <a:p>
          <a:endParaRPr lang="en-US"/>
        </a:p>
      </dgm:t>
    </dgm:pt>
    <dgm:pt modelId="{7D03173E-4E8A-4A40-BE14-DFEA1EC3B721}" type="sibTrans" cxnId="{52B9DDED-8DAC-49BD-B6FC-5C1C70DE294A}">
      <dgm:prSet/>
      <dgm:spPr/>
      <dgm:t>
        <a:bodyPr/>
        <a:lstStyle/>
        <a:p>
          <a:endParaRPr lang="en-US"/>
        </a:p>
      </dgm:t>
    </dgm:pt>
    <dgm:pt modelId="{7462A2CC-01E3-4D1D-9C43-AF94E47FB7CB}" type="pres">
      <dgm:prSet presAssocID="{289311DC-7795-4A81-98A1-5514FEA7E1C7}" presName="vert0" presStyleCnt="0">
        <dgm:presLayoutVars>
          <dgm:dir/>
          <dgm:animOne val="branch"/>
          <dgm:animLvl val="lvl"/>
        </dgm:presLayoutVars>
      </dgm:prSet>
      <dgm:spPr/>
    </dgm:pt>
    <dgm:pt modelId="{F1120F6C-6186-4556-A285-4D7D86931397}" type="pres">
      <dgm:prSet presAssocID="{EBF9C800-AEFD-48B8-8359-820E2AC812F9}" presName="thickLine" presStyleLbl="alignNode1" presStyleIdx="0" presStyleCnt="6"/>
      <dgm:spPr/>
    </dgm:pt>
    <dgm:pt modelId="{1D509DED-15BD-4D8F-AFBA-15C6694CE4DC}" type="pres">
      <dgm:prSet presAssocID="{EBF9C800-AEFD-48B8-8359-820E2AC812F9}" presName="horz1" presStyleCnt="0"/>
      <dgm:spPr/>
    </dgm:pt>
    <dgm:pt modelId="{30BBA263-7FBF-451D-9F59-7A03F202BF7C}" type="pres">
      <dgm:prSet presAssocID="{EBF9C800-AEFD-48B8-8359-820E2AC812F9}" presName="tx1" presStyleLbl="revTx" presStyleIdx="0" presStyleCnt="6"/>
      <dgm:spPr/>
    </dgm:pt>
    <dgm:pt modelId="{605EEC16-B349-48F7-A919-00958FA3AE17}" type="pres">
      <dgm:prSet presAssocID="{EBF9C800-AEFD-48B8-8359-820E2AC812F9}" presName="vert1" presStyleCnt="0"/>
      <dgm:spPr/>
    </dgm:pt>
    <dgm:pt modelId="{26D7E924-63E4-4705-8DA1-C363E0D67255}" type="pres">
      <dgm:prSet presAssocID="{090210D0-7D22-4165-8040-0BFF647ECFD6}" presName="thickLine" presStyleLbl="alignNode1" presStyleIdx="1" presStyleCnt="6"/>
      <dgm:spPr/>
    </dgm:pt>
    <dgm:pt modelId="{F0C07F07-67AA-4698-A404-BA0755494F63}" type="pres">
      <dgm:prSet presAssocID="{090210D0-7D22-4165-8040-0BFF647ECFD6}" presName="horz1" presStyleCnt="0"/>
      <dgm:spPr/>
    </dgm:pt>
    <dgm:pt modelId="{F0AC1D39-B4CE-45F5-9538-CBEA2373F525}" type="pres">
      <dgm:prSet presAssocID="{090210D0-7D22-4165-8040-0BFF647ECFD6}" presName="tx1" presStyleLbl="revTx" presStyleIdx="1" presStyleCnt="6"/>
      <dgm:spPr/>
    </dgm:pt>
    <dgm:pt modelId="{6B9D1ABD-AE85-4407-B948-DFB0CFB40128}" type="pres">
      <dgm:prSet presAssocID="{090210D0-7D22-4165-8040-0BFF647ECFD6}" presName="vert1" presStyleCnt="0"/>
      <dgm:spPr/>
    </dgm:pt>
    <dgm:pt modelId="{EADDCE41-D0EA-4A7B-9C14-1E7A3F47FF1D}" type="pres">
      <dgm:prSet presAssocID="{5F2E1E09-691C-4CF6-B39F-DC0C09E7AFFB}" presName="thickLine" presStyleLbl="alignNode1" presStyleIdx="2" presStyleCnt="6"/>
      <dgm:spPr/>
    </dgm:pt>
    <dgm:pt modelId="{CE32DA86-E39A-4B56-87B6-5FE0277919E4}" type="pres">
      <dgm:prSet presAssocID="{5F2E1E09-691C-4CF6-B39F-DC0C09E7AFFB}" presName="horz1" presStyleCnt="0"/>
      <dgm:spPr/>
    </dgm:pt>
    <dgm:pt modelId="{2966694F-5F7D-4907-B045-C2ED68FA6C13}" type="pres">
      <dgm:prSet presAssocID="{5F2E1E09-691C-4CF6-B39F-DC0C09E7AFFB}" presName="tx1" presStyleLbl="revTx" presStyleIdx="2" presStyleCnt="6"/>
      <dgm:spPr/>
    </dgm:pt>
    <dgm:pt modelId="{A758838F-7F08-47B8-884C-31991F63C67A}" type="pres">
      <dgm:prSet presAssocID="{5F2E1E09-691C-4CF6-B39F-DC0C09E7AFFB}" presName="vert1" presStyleCnt="0"/>
      <dgm:spPr/>
    </dgm:pt>
    <dgm:pt modelId="{081C07F1-9BAE-4FB2-BC4F-0CA670A58DB6}" type="pres">
      <dgm:prSet presAssocID="{D23EC33F-6C56-47C6-9B00-36D11EB0D719}" presName="thickLine" presStyleLbl="alignNode1" presStyleIdx="3" presStyleCnt="6"/>
      <dgm:spPr/>
    </dgm:pt>
    <dgm:pt modelId="{83CCB34A-6A45-44C2-A5E6-8A8812C5F00C}" type="pres">
      <dgm:prSet presAssocID="{D23EC33F-6C56-47C6-9B00-36D11EB0D719}" presName="horz1" presStyleCnt="0"/>
      <dgm:spPr/>
    </dgm:pt>
    <dgm:pt modelId="{0959CBB3-CF21-4A24-BD06-5D55E0F808CE}" type="pres">
      <dgm:prSet presAssocID="{D23EC33F-6C56-47C6-9B00-36D11EB0D719}" presName="tx1" presStyleLbl="revTx" presStyleIdx="3" presStyleCnt="6"/>
      <dgm:spPr/>
    </dgm:pt>
    <dgm:pt modelId="{8C292578-F8EE-4548-995D-0AB46B366D6D}" type="pres">
      <dgm:prSet presAssocID="{D23EC33F-6C56-47C6-9B00-36D11EB0D719}" presName="vert1" presStyleCnt="0"/>
      <dgm:spPr/>
    </dgm:pt>
    <dgm:pt modelId="{F53B9406-FE2B-4E68-8BCE-E187A9CA09F8}" type="pres">
      <dgm:prSet presAssocID="{65E053A6-9C20-4018-9AA0-C0367E54F9E1}" presName="thickLine" presStyleLbl="alignNode1" presStyleIdx="4" presStyleCnt="6"/>
      <dgm:spPr/>
    </dgm:pt>
    <dgm:pt modelId="{B880534C-45BC-4464-9139-79382967DB58}" type="pres">
      <dgm:prSet presAssocID="{65E053A6-9C20-4018-9AA0-C0367E54F9E1}" presName="horz1" presStyleCnt="0"/>
      <dgm:spPr/>
    </dgm:pt>
    <dgm:pt modelId="{56DAF1A6-AE0B-4542-BEB8-500609247C17}" type="pres">
      <dgm:prSet presAssocID="{65E053A6-9C20-4018-9AA0-C0367E54F9E1}" presName="tx1" presStyleLbl="revTx" presStyleIdx="4" presStyleCnt="6"/>
      <dgm:spPr/>
    </dgm:pt>
    <dgm:pt modelId="{1721DFF3-2AAE-4698-A60B-5AD699960616}" type="pres">
      <dgm:prSet presAssocID="{65E053A6-9C20-4018-9AA0-C0367E54F9E1}" presName="vert1" presStyleCnt="0"/>
      <dgm:spPr/>
    </dgm:pt>
    <dgm:pt modelId="{86C5DD59-DF2C-4E81-AD61-E64EB6C468F6}" type="pres">
      <dgm:prSet presAssocID="{EF1EAEE3-08A9-4241-8787-EF4C1C5405FA}" presName="thickLine" presStyleLbl="alignNode1" presStyleIdx="5" presStyleCnt="6"/>
      <dgm:spPr/>
    </dgm:pt>
    <dgm:pt modelId="{36CE701E-89EB-49EB-A012-555C09CD38B9}" type="pres">
      <dgm:prSet presAssocID="{EF1EAEE3-08A9-4241-8787-EF4C1C5405FA}" presName="horz1" presStyleCnt="0"/>
      <dgm:spPr/>
    </dgm:pt>
    <dgm:pt modelId="{F30171E3-4781-4C72-AD00-41A6D1F50DC6}" type="pres">
      <dgm:prSet presAssocID="{EF1EAEE3-08A9-4241-8787-EF4C1C5405FA}" presName="tx1" presStyleLbl="revTx" presStyleIdx="5" presStyleCnt="6"/>
      <dgm:spPr/>
    </dgm:pt>
    <dgm:pt modelId="{2722F35C-B371-40CC-9FDB-4CCDC3A6AC63}" type="pres">
      <dgm:prSet presAssocID="{EF1EAEE3-08A9-4241-8787-EF4C1C5405FA}" presName="vert1" presStyleCnt="0"/>
      <dgm:spPr/>
    </dgm:pt>
  </dgm:ptLst>
  <dgm:cxnLst>
    <dgm:cxn modelId="{25200D06-4A2C-4EBC-A4A6-04A97AAF7398}" type="presOf" srcId="{65E053A6-9C20-4018-9AA0-C0367E54F9E1}" destId="{56DAF1A6-AE0B-4542-BEB8-500609247C17}" srcOrd="0" destOrd="0" presId="urn:microsoft.com/office/officeart/2008/layout/LinedList"/>
    <dgm:cxn modelId="{19494B0B-D120-4C7F-AB8B-D0ECC8A56C76}" type="presOf" srcId="{090210D0-7D22-4165-8040-0BFF647ECFD6}" destId="{F0AC1D39-B4CE-45F5-9538-CBEA2373F525}" srcOrd="0" destOrd="0" presId="urn:microsoft.com/office/officeart/2008/layout/LinedList"/>
    <dgm:cxn modelId="{0D82F525-3F36-452F-907C-E1992693D84B}" type="presOf" srcId="{5F2E1E09-691C-4CF6-B39F-DC0C09E7AFFB}" destId="{2966694F-5F7D-4907-B045-C2ED68FA6C13}" srcOrd="0" destOrd="0" presId="urn:microsoft.com/office/officeart/2008/layout/LinedList"/>
    <dgm:cxn modelId="{CFC38138-028D-4AAD-950D-C62DDA51BD42}" type="presOf" srcId="{289311DC-7795-4A81-98A1-5514FEA7E1C7}" destId="{7462A2CC-01E3-4D1D-9C43-AF94E47FB7CB}" srcOrd="0" destOrd="0" presId="urn:microsoft.com/office/officeart/2008/layout/LinedList"/>
    <dgm:cxn modelId="{FEF9745B-EE45-427E-931A-EDB77E30C1D4}" type="presOf" srcId="{D23EC33F-6C56-47C6-9B00-36D11EB0D719}" destId="{0959CBB3-CF21-4A24-BD06-5D55E0F808CE}" srcOrd="0" destOrd="0" presId="urn:microsoft.com/office/officeart/2008/layout/LinedList"/>
    <dgm:cxn modelId="{6391AC5C-919C-4D21-A35E-507E525B3CD6}" srcId="{289311DC-7795-4A81-98A1-5514FEA7E1C7}" destId="{090210D0-7D22-4165-8040-0BFF647ECFD6}" srcOrd="1" destOrd="0" parTransId="{7849B3B8-A5EA-4CA2-B4AB-CD45CA568854}" sibTransId="{B8EEE21F-7A85-4460-AFC5-90F042865835}"/>
    <dgm:cxn modelId="{7399AA68-1987-4487-86F0-1D1D22D4DAE1}" srcId="{289311DC-7795-4A81-98A1-5514FEA7E1C7}" destId="{5F2E1E09-691C-4CF6-B39F-DC0C09E7AFFB}" srcOrd="2" destOrd="0" parTransId="{5650FF4F-19B8-425F-B9DC-3B19216D7C23}" sibTransId="{78B36195-28EC-4176-AC34-21AA1EB0C92F}"/>
    <dgm:cxn modelId="{2FDB624C-CD41-44D3-A326-227690A2F0FF}" type="presOf" srcId="{EF1EAEE3-08A9-4241-8787-EF4C1C5405FA}" destId="{F30171E3-4781-4C72-AD00-41A6D1F50DC6}" srcOrd="0" destOrd="0" presId="urn:microsoft.com/office/officeart/2008/layout/LinedList"/>
    <dgm:cxn modelId="{77D9BB83-3783-40E6-81A5-BD4F423914B7}" srcId="{289311DC-7795-4A81-98A1-5514FEA7E1C7}" destId="{EBF9C800-AEFD-48B8-8359-820E2AC812F9}" srcOrd="0" destOrd="0" parTransId="{14F0D779-1495-417C-9C7D-871ABA56CDE0}" sibTransId="{75A416E8-088B-4FFA-A7BA-2F87A3669478}"/>
    <dgm:cxn modelId="{C7B5D392-F298-4A9E-B521-95B9C4F8F306}" srcId="{289311DC-7795-4A81-98A1-5514FEA7E1C7}" destId="{D23EC33F-6C56-47C6-9B00-36D11EB0D719}" srcOrd="3" destOrd="0" parTransId="{088B2BB2-7228-451E-8076-5019CA151021}" sibTransId="{2FC4AD55-61AF-4DE3-AEBC-74A795D1382A}"/>
    <dgm:cxn modelId="{60C45FB1-A272-4680-A94B-64A3B5ABE653}" type="presOf" srcId="{EBF9C800-AEFD-48B8-8359-820E2AC812F9}" destId="{30BBA263-7FBF-451D-9F59-7A03F202BF7C}" srcOrd="0" destOrd="0" presId="urn:microsoft.com/office/officeart/2008/layout/LinedList"/>
    <dgm:cxn modelId="{8C56ECE9-9CA8-4D88-A1B2-98923FCCA6F1}" srcId="{289311DC-7795-4A81-98A1-5514FEA7E1C7}" destId="{65E053A6-9C20-4018-9AA0-C0367E54F9E1}" srcOrd="4" destOrd="0" parTransId="{43D0339E-8638-44D1-8ED1-0D94284B02DC}" sibTransId="{0ACF4541-2670-4D23-A939-198858E0F0EB}"/>
    <dgm:cxn modelId="{52B9DDED-8DAC-49BD-B6FC-5C1C70DE294A}" srcId="{289311DC-7795-4A81-98A1-5514FEA7E1C7}" destId="{EF1EAEE3-08A9-4241-8787-EF4C1C5405FA}" srcOrd="5" destOrd="0" parTransId="{1DE36352-8F9A-4461-B00B-422D324EDF56}" sibTransId="{7D03173E-4E8A-4A40-BE14-DFEA1EC3B721}"/>
    <dgm:cxn modelId="{F3F5BB93-6B77-4FA2-8224-DF0F68985C3F}" type="presParOf" srcId="{7462A2CC-01E3-4D1D-9C43-AF94E47FB7CB}" destId="{F1120F6C-6186-4556-A285-4D7D86931397}" srcOrd="0" destOrd="0" presId="urn:microsoft.com/office/officeart/2008/layout/LinedList"/>
    <dgm:cxn modelId="{167BA920-78A1-48A6-9871-D22D3922DC89}" type="presParOf" srcId="{7462A2CC-01E3-4D1D-9C43-AF94E47FB7CB}" destId="{1D509DED-15BD-4D8F-AFBA-15C6694CE4DC}" srcOrd="1" destOrd="0" presId="urn:microsoft.com/office/officeart/2008/layout/LinedList"/>
    <dgm:cxn modelId="{15EEDBDB-5085-4870-9865-65CDC248BB99}" type="presParOf" srcId="{1D509DED-15BD-4D8F-AFBA-15C6694CE4DC}" destId="{30BBA263-7FBF-451D-9F59-7A03F202BF7C}" srcOrd="0" destOrd="0" presId="urn:microsoft.com/office/officeart/2008/layout/LinedList"/>
    <dgm:cxn modelId="{14B25FE6-F778-4D44-8881-A042D95CCB83}" type="presParOf" srcId="{1D509DED-15BD-4D8F-AFBA-15C6694CE4DC}" destId="{605EEC16-B349-48F7-A919-00958FA3AE17}" srcOrd="1" destOrd="0" presId="urn:microsoft.com/office/officeart/2008/layout/LinedList"/>
    <dgm:cxn modelId="{6DDC3E17-0F1E-47E7-8D83-879DE7BC70C3}" type="presParOf" srcId="{7462A2CC-01E3-4D1D-9C43-AF94E47FB7CB}" destId="{26D7E924-63E4-4705-8DA1-C363E0D67255}" srcOrd="2" destOrd="0" presId="urn:microsoft.com/office/officeart/2008/layout/LinedList"/>
    <dgm:cxn modelId="{D7E67F61-9667-4023-B920-2E8874919A57}" type="presParOf" srcId="{7462A2CC-01E3-4D1D-9C43-AF94E47FB7CB}" destId="{F0C07F07-67AA-4698-A404-BA0755494F63}" srcOrd="3" destOrd="0" presId="urn:microsoft.com/office/officeart/2008/layout/LinedList"/>
    <dgm:cxn modelId="{97FAA200-E83A-4F36-9B2F-0C2526385E61}" type="presParOf" srcId="{F0C07F07-67AA-4698-A404-BA0755494F63}" destId="{F0AC1D39-B4CE-45F5-9538-CBEA2373F525}" srcOrd="0" destOrd="0" presId="urn:microsoft.com/office/officeart/2008/layout/LinedList"/>
    <dgm:cxn modelId="{C85EE4A8-84CA-48BD-83B5-13660B9D6904}" type="presParOf" srcId="{F0C07F07-67AA-4698-A404-BA0755494F63}" destId="{6B9D1ABD-AE85-4407-B948-DFB0CFB40128}" srcOrd="1" destOrd="0" presId="urn:microsoft.com/office/officeart/2008/layout/LinedList"/>
    <dgm:cxn modelId="{8DCD32EF-4F6A-4DB4-89F8-0460AB28278B}" type="presParOf" srcId="{7462A2CC-01E3-4D1D-9C43-AF94E47FB7CB}" destId="{EADDCE41-D0EA-4A7B-9C14-1E7A3F47FF1D}" srcOrd="4" destOrd="0" presId="urn:microsoft.com/office/officeart/2008/layout/LinedList"/>
    <dgm:cxn modelId="{15FA3618-D439-498A-AC36-CF21912F65B7}" type="presParOf" srcId="{7462A2CC-01E3-4D1D-9C43-AF94E47FB7CB}" destId="{CE32DA86-E39A-4B56-87B6-5FE0277919E4}" srcOrd="5" destOrd="0" presId="urn:microsoft.com/office/officeart/2008/layout/LinedList"/>
    <dgm:cxn modelId="{677DDE3C-AC93-4962-AA82-F1DBFBCE7949}" type="presParOf" srcId="{CE32DA86-E39A-4B56-87B6-5FE0277919E4}" destId="{2966694F-5F7D-4907-B045-C2ED68FA6C13}" srcOrd="0" destOrd="0" presId="urn:microsoft.com/office/officeart/2008/layout/LinedList"/>
    <dgm:cxn modelId="{3488279B-7CAD-48A8-BC5E-D2B6512DD7D7}" type="presParOf" srcId="{CE32DA86-E39A-4B56-87B6-5FE0277919E4}" destId="{A758838F-7F08-47B8-884C-31991F63C67A}" srcOrd="1" destOrd="0" presId="urn:microsoft.com/office/officeart/2008/layout/LinedList"/>
    <dgm:cxn modelId="{088F1F99-6BBB-4C89-A62D-6D01F1A23321}" type="presParOf" srcId="{7462A2CC-01E3-4D1D-9C43-AF94E47FB7CB}" destId="{081C07F1-9BAE-4FB2-BC4F-0CA670A58DB6}" srcOrd="6" destOrd="0" presId="urn:microsoft.com/office/officeart/2008/layout/LinedList"/>
    <dgm:cxn modelId="{841046DE-2A8B-4D5F-841D-5339E23A4F61}" type="presParOf" srcId="{7462A2CC-01E3-4D1D-9C43-AF94E47FB7CB}" destId="{83CCB34A-6A45-44C2-A5E6-8A8812C5F00C}" srcOrd="7" destOrd="0" presId="urn:microsoft.com/office/officeart/2008/layout/LinedList"/>
    <dgm:cxn modelId="{04B13DE1-1787-478F-871B-6E1F7F2DBB7C}" type="presParOf" srcId="{83CCB34A-6A45-44C2-A5E6-8A8812C5F00C}" destId="{0959CBB3-CF21-4A24-BD06-5D55E0F808CE}" srcOrd="0" destOrd="0" presId="urn:microsoft.com/office/officeart/2008/layout/LinedList"/>
    <dgm:cxn modelId="{1156F3BB-D2BA-4081-93EA-0860334282B3}" type="presParOf" srcId="{83CCB34A-6A45-44C2-A5E6-8A8812C5F00C}" destId="{8C292578-F8EE-4548-995D-0AB46B366D6D}" srcOrd="1" destOrd="0" presId="urn:microsoft.com/office/officeart/2008/layout/LinedList"/>
    <dgm:cxn modelId="{4B56DD76-4096-4EDB-8D35-8C7EC6721930}" type="presParOf" srcId="{7462A2CC-01E3-4D1D-9C43-AF94E47FB7CB}" destId="{F53B9406-FE2B-4E68-8BCE-E187A9CA09F8}" srcOrd="8" destOrd="0" presId="urn:microsoft.com/office/officeart/2008/layout/LinedList"/>
    <dgm:cxn modelId="{50A47828-E750-4725-BE54-0E5EF6488E7D}" type="presParOf" srcId="{7462A2CC-01E3-4D1D-9C43-AF94E47FB7CB}" destId="{B880534C-45BC-4464-9139-79382967DB58}" srcOrd="9" destOrd="0" presId="urn:microsoft.com/office/officeart/2008/layout/LinedList"/>
    <dgm:cxn modelId="{B7594C0D-5A1A-4E76-BDB0-C5933122CBD8}" type="presParOf" srcId="{B880534C-45BC-4464-9139-79382967DB58}" destId="{56DAF1A6-AE0B-4542-BEB8-500609247C17}" srcOrd="0" destOrd="0" presId="urn:microsoft.com/office/officeart/2008/layout/LinedList"/>
    <dgm:cxn modelId="{6DBA0323-23F8-4823-A7CA-25369BE717D4}" type="presParOf" srcId="{B880534C-45BC-4464-9139-79382967DB58}" destId="{1721DFF3-2AAE-4698-A60B-5AD699960616}" srcOrd="1" destOrd="0" presId="urn:microsoft.com/office/officeart/2008/layout/LinedList"/>
    <dgm:cxn modelId="{AE54CF7F-BD2A-4D87-AEC4-361420689990}" type="presParOf" srcId="{7462A2CC-01E3-4D1D-9C43-AF94E47FB7CB}" destId="{86C5DD59-DF2C-4E81-AD61-E64EB6C468F6}" srcOrd="10" destOrd="0" presId="urn:microsoft.com/office/officeart/2008/layout/LinedList"/>
    <dgm:cxn modelId="{F1F8C584-EF59-4F8C-AF49-39F55EEE4E20}" type="presParOf" srcId="{7462A2CC-01E3-4D1D-9C43-AF94E47FB7CB}" destId="{36CE701E-89EB-49EB-A012-555C09CD38B9}" srcOrd="11" destOrd="0" presId="urn:microsoft.com/office/officeart/2008/layout/LinedList"/>
    <dgm:cxn modelId="{050C987D-0BAE-490A-AF75-774EEA42E729}" type="presParOf" srcId="{36CE701E-89EB-49EB-A012-555C09CD38B9}" destId="{F30171E3-4781-4C72-AD00-41A6D1F50DC6}" srcOrd="0" destOrd="0" presId="urn:microsoft.com/office/officeart/2008/layout/LinedList"/>
    <dgm:cxn modelId="{F3B3B409-1D23-4F55-95C9-C628281128F6}" type="presParOf" srcId="{36CE701E-89EB-49EB-A012-555C09CD38B9}" destId="{2722F35C-B371-40CC-9FDB-4CCDC3A6AC63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5F79F-FA15-42AF-AF7A-2E13FD946653}">
      <dsp:nvSpPr>
        <dsp:cNvPr id="0" name=""/>
        <dsp:cNvSpPr/>
      </dsp:nvSpPr>
      <dsp:spPr>
        <a:xfrm>
          <a:off x="894162" y="1052"/>
          <a:ext cx="1002568" cy="1002568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D24AE-B60E-4F13-8273-9B7673B5EEEB}">
      <dsp:nvSpPr>
        <dsp:cNvPr id="0" name=""/>
        <dsp:cNvSpPr/>
      </dsp:nvSpPr>
      <dsp:spPr>
        <a:xfrm>
          <a:off x="1107824" y="214714"/>
          <a:ext cx="575244" cy="5752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983B5-86EA-4332-ACAF-4B5F51B49728}">
      <dsp:nvSpPr>
        <dsp:cNvPr id="0" name=""/>
        <dsp:cNvSpPr/>
      </dsp:nvSpPr>
      <dsp:spPr>
        <a:xfrm>
          <a:off x="573669" y="1315895"/>
          <a:ext cx="1643554" cy="65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700" kern="1200"/>
            <a:t>Okul bitirmek mi?</a:t>
          </a:r>
          <a:endParaRPr lang="en-US" sz="1700" kern="1200"/>
        </a:p>
      </dsp:txBody>
      <dsp:txXfrm>
        <a:off x="573669" y="1315895"/>
        <a:ext cx="1643554" cy="657421"/>
      </dsp:txXfrm>
    </dsp:sp>
    <dsp:sp modelId="{2FB0B927-0596-4391-9451-8BBBBB4BACFC}">
      <dsp:nvSpPr>
        <dsp:cNvPr id="0" name=""/>
        <dsp:cNvSpPr/>
      </dsp:nvSpPr>
      <dsp:spPr>
        <a:xfrm>
          <a:off x="2825339" y="1052"/>
          <a:ext cx="1002568" cy="1002568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15F36-5D3B-4C22-A3A9-844867D52C5B}">
      <dsp:nvSpPr>
        <dsp:cNvPr id="0" name=""/>
        <dsp:cNvSpPr/>
      </dsp:nvSpPr>
      <dsp:spPr>
        <a:xfrm>
          <a:off x="3039001" y="214714"/>
          <a:ext cx="575244" cy="5752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91776-B3E5-47B1-B294-1502AF5A2989}">
      <dsp:nvSpPr>
        <dsp:cNvPr id="0" name=""/>
        <dsp:cNvSpPr/>
      </dsp:nvSpPr>
      <dsp:spPr>
        <a:xfrm>
          <a:off x="2504845" y="1315895"/>
          <a:ext cx="1643554" cy="65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700" kern="1200"/>
            <a:t>Övgü kazanmak mı?</a:t>
          </a:r>
          <a:endParaRPr lang="en-US" sz="1700" kern="1200"/>
        </a:p>
      </dsp:txBody>
      <dsp:txXfrm>
        <a:off x="2504845" y="1315895"/>
        <a:ext cx="1643554" cy="657421"/>
      </dsp:txXfrm>
    </dsp:sp>
    <dsp:sp modelId="{60F00362-A297-4A19-83C7-F79005199DC1}">
      <dsp:nvSpPr>
        <dsp:cNvPr id="0" name=""/>
        <dsp:cNvSpPr/>
      </dsp:nvSpPr>
      <dsp:spPr>
        <a:xfrm>
          <a:off x="4756515" y="1052"/>
          <a:ext cx="1002568" cy="1002568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4A616-F93A-45DC-A0DA-4199B7FAE91D}">
      <dsp:nvSpPr>
        <dsp:cNvPr id="0" name=""/>
        <dsp:cNvSpPr/>
      </dsp:nvSpPr>
      <dsp:spPr>
        <a:xfrm>
          <a:off x="4970177" y="214714"/>
          <a:ext cx="575244" cy="5752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56E1B-C159-49D0-B943-ECD6E3EE7876}">
      <dsp:nvSpPr>
        <dsp:cNvPr id="0" name=""/>
        <dsp:cNvSpPr/>
      </dsp:nvSpPr>
      <dsp:spPr>
        <a:xfrm>
          <a:off x="4436022" y="1315895"/>
          <a:ext cx="1643554" cy="65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700" kern="1200"/>
            <a:t>Yüksek not almak mı?</a:t>
          </a:r>
          <a:endParaRPr lang="en-US" sz="1700" kern="1200"/>
        </a:p>
      </dsp:txBody>
      <dsp:txXfrm>
        <a:off x="4436022" y="1315895"/>
        <a:ext cx="1643554" cy="657421"/>
      </dsp:txXfrm>
    </dsp:sp>
    <dsp:sp modelId="{0C886519-1148-4974-8BDB-36252377B4EF}">
      <dsp:nvSpPr>
        <dsp:cNvPr id="0" name=""/>
        <dsp:cNvSpPr/>
      </dsp:nvSpPr>
      <dsp:spPr>
        <a:xfrm>
          <a:off x="6687692" y="1052"/>
          <a:ext cx="1002568" cy="1002568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61FBA-19B7-40D1-A1E6-E6EDCAE80460}">
      <dsp:nvSpPr>
        <dsp:cNvPr id="0" name=""/>
        <dsp:cNvSpPr/>
      </dsp:nvSpPr>
      <dsp:spPr>
        <a:xfrm>
          <a:off x="6901354" y="214714"/>
          <a:ext cx="575244" cy="5752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50B6DF-BDEA-41E2-8CE7-57DD7303C1A2}">
      <dsp:nvSpPr>
        <dsp:cNvPr id="0" name=""/>
        <dsp:cNvSpPr/>
      </dsp:nvSpPr>
      <dsp:spPr>
        <a:xfrm>
          <a:off x="6367199" y="1315895"/>
          <a:ext cx="1643554" cy="65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700" kern="1200"/>
            <a:t>Birinci olmak mı?</a:t>
          </a:r>
          <a:endParaRPr lang="en-US" sz="1700" kern="1200"/>
        </a:p>
      </dsp:txBody>
      <dsp:txXfrm>
        <a:off x="6367199" y="1315895"/>
        <a:ext cx="1643554" cy="657421"/>
      </dsp:txXfrm>
    </dsp:sp>
    <dsp:sp modelId="{43441E86-44CE-455E-9EBD-1FBAB04CD866}">
      <dsp:nvSpPr>
        <dsp:cNvPr id="0" name=""/>
        <dsp:cNvSpPr/>
      </dsp:nvSpPr>
      <dsp:spPr>
        <a:xfrm>
          <a:off x="8618869" y="1052"/>
          <a:ext cx="1002568" cy="1002568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F3606-EA39-4424-9169-2BA5D8296B21}">
      <dsp:nvSpPr>
        <dsp:cNvPr id="0" name=""/>
        <dsp:cNvSpPr/>
      </dsp:nvSpPr>
      <dsp:spPr>
        <a:xfrm>
          <a:off x="8832531" y="214714"/>
          <a:ext cx="575244" cy="5752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ACE0E-069B-4C92-AB32-C0ED24B044E2}">
      <dsp:nvSpPr>
        <dsp:cNvPr id="0" name=""/>
        <dsp:cNvSpPr/>
      </dsp:nvSpPr>
      <dsp:spPr>
        <a:xfrm>
          <a:off x="8298376" y="1315895"/>
          <a:ext cx="1643554" cy="65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700" kern="1200"/>
            <a:t>Sınav kazanmak mı?</a:t>
          </a:r>
          <a:endParaRPr lang="en-US" sz="1700" kern="1200"/>
        </a:p>
      </dsp:txBody>
      <dsp:txXfrm>
        <a:off x="8298376" y="1315895"/>
        <a:ext cx="1643554" cy="657421"/>
      </dsp:txXfrm>
    </dsp:sp>
    <dsp:sp modelId="{6D8195BE-C48D-43EF-854C-42C122C216C3}">
      <dsp:nvSpPr>
        <dsp:cNvPr id="0" name=""/>
        <dsp:cNvSpPr/>
      </dsp:nvSpPr>
      <dsp:spPr>
        <a:xfrm>
          <a:off x="2825339" y="2384206"/>
          <a:ext cx="1002568" cy="1002568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6AC14-AB8E-47EA-8752-41C327F44D99}">
      <dsp:nvSpPr>
        <dsp:cNvPr id="0" name=""/>
        <dsp:cNvSpPr/>
      </dsp:nvSpPr>
      <dsp:spPr>
        <a:xfrm>
          <a:off x="3039001" y="2597868"/>
          <a:ext cx="575244" cy="57524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0AC98-CC0A-4132-BB1E-227C8CB2BFC6}">
      <dsp:nvSpPr>
        <dsp:cNvPr id="0" name=""/>
        <dsp:cNvSpPr/>
      </dsp:nvSpPr>
      <dsp:spPr>
        <a:xfrm>
          <a:off x="2504845" y="3699050"/>
          <a:ext cx="1643554" cy="65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700" kern="1200"/>
            <a:t>Meslek sahibi olmak mı?</a:t>
          </a:r>
          <a:endParaRPr lang="en-US" sz="1700" kern="1200"/>
        </a:p>
      </dsp:txBody>
      <dsp:txXfrm>
        <a:off x="2504845" y="3699050"/>
        <a:ext cx="1643554" cy="657421"/>
      </dsp:txXfrm>
    </dsp:sp>
    <dsp:sp modelId="{81C396A0-FB83-439C-B2CA-7E2DEB90ED49}">
      <dsp:nvSpPr>
        <dsp:cNvPr id="0" name=""/>
        <dsp:cNvSpPr/>
      </dsp:nvSpPr>
      <dsp:spPr>
        <a:xfrm>
          <a:off x="4756515" y="2384206"/>
          <a:ext cx="1002568" cy="1002568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475BC-6320-4B61-8D83-EB9C2C79165B}">
      <dsp:nvSpPr>
        <dsp:cNvPr id="0" name=""/>
        <dsp:cNvSpPr/>
      </dsp:nvSpPr>
      <dsp:spPr>
        <a:xfrm>
          <a:off x="4970177" y="2597868"/>
          <a:ext cx="575244" cy="57524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56387-BDA8-4D7B-B5C6-3889DB3C19F4}">
      <dsp:nvSpPr>
        <dsp:cNvPr id="0" name=""/>
        <dsp:cNvSpPr/>
      </dsp:nvSpPr>
      <dsp:spPr>
        <a:xfrm>
          <a:off x="4436022" y="3699050"/>
          <a:ext cx="1643554" cy="65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700" kern="1200"/>
            <a:t>Zengin olmak mı?</a:t>
          </a:r>
          <a:endParaRPr lang="en-US" sz="1700" kern="1200"/>
        </a:p>
      </dsp:txBody>
      <dsp:txXfrm>
        <a:off x="4436022" y="3699050"/>
        <a:ext cx="1643554" cy="657421"/>
      </dsp:txXfrm>
    </dsp:sp>
    <dsp:sp modelId="{08C48E03-13FF-4B6D-8525-4C0409284D89}">
      <dsp:nvSpPr>
        <dsp:cNvPr id="0" name=""/>
        <dsp:cNvSpPr/>
      </dsp:nvSpPr>
      <dsp:spPr>
        <a:xfrm>
          <a:off x="6687692" y="2384206"/>
          <a:ext cx="1002568" cy="1002568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8B39E8-4243-423B-9CAD-8B7C47E670C6}">
      <dsp:nvSpPr>
        <dsp:cNvPr id="0" name=""/>
        <dsp:cNvSpPr/>
      </dsp:nvSpPr>
      <dsp:spPr>
        <a:xfrm>
          <a:off x="6901354" y="2597868"/>
          <a:ext cx="575244" cy="575244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ABA66-A4AE-4C75-97BA-597FDAF96476}">
      <dsp:nvSpPr>
        <dsp:cNvPr id="0" name=""/>
        <dsp:cNvSpPr/>
      </dsp:nvSpPr>
      <dsp:spPr>
        <a:xfrm>
          <a:off x="6367199" y="3699050"/>
          <a:ext cx="1643554" cy="65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700" kern="1200"/>
            <a:t>....................sizce hangisi?</a:t>
          </a:r>
          <a:endParaRPr lang="en-US" sz="1700" kern="1200"/>
        </a:p>
      </dsp:txBody>
      <dsp:txXfrm>
        <a:off x="6367199" y="3699050"/>
        <a:ext cx="1643554" cy="657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88E23-1D13-4CF3-837F-CBF65C95A017}">
      <dsp:nvSpPr>
        <dsp:cNvPr id="0" name=""/>
        <dsp:cNvSpPr/>
      </dsp:nvSpPr>
      <dsp:spPr>
        <a:xfrm>
          <a:off x="745" y="2349142"/>
          <a:ext cx="1745562" cy="872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1-Çalışma isteksizliği</a:t>
          </a:r>
          <a:endParaRPr lang="en-US" sz="2400" kern="1200"/>
        </a:p>
      </dsp:txBody>
      <dsp:txXfrm>
        <a:off x="26308" y="2374705"/>
        <a:ext cx="1694436" cy="821655"/>
      </dsp:txXfrm>
    </dsp:sp>
    <dsp:sp modelId="{F8461057-DDEE-4BD8-94C8-A922D3066313}">
      <dsp:nvSpPr>
        <dsp:cNvPr id="0" name=""/>
        <dsp:cNvSpPr/>
      </dsp:nvSpPr>
      <dsp:spPr>
        <a:xfrm>
          <a:off x="2182699" y="2349142"/>
          <a:ext cx="1745562" cy="872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2-Özgüven eksikliği</a:t>
          </a:r>
          <a:endParaRPr lang="en-US" sz="2400" kern="1200"/>
        </a:p>
      </dsp:txBody>
      <dsp:txXfrm>
        <a:off x="2208262" y="2374705"/>
        <a:ext cx="1694436" cy="821655"/>
      </dsp:txXfrm>
    </dsp:sp>
    <dsp:sp modelId="{C93091EF-140A-4C22-A81D-6217B7A90943}">
      <dsp:nvSpPr>
        <dsp:cNvPr id="0" name=""/>
        <dsp:cNvSpPr/>
      </dsp:nvSpPr>
      <dsp:spPr>
        <a:xfrm>
          <a:off x="4364653" y="2349142"/>
          <a:ext cx="1745562" cy="872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3-Öğrenilmiş çaresizlik</a:t>
          </a:r>
          <a:endParaRPr lang="en-US" sz="2400" kern="1200"/>
        </a:p>
      </dsp:txBody>
      <dsp:txXfrm>
        <a:off x="4390216" y="2374705"/>
        <a:ext cx="1694436" cy="821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20F6C-6186-4556-A285-4D7D86931397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BA263-7FBF-451D-9F59-7A03F202BF7C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Hedefiniz yoksa</a:t>
          </a:r>
          <a:endParaRPr lang="en-US" sz="2500" kern="1200"/>
        </a:p>
      </dsp:txBody>
      <dsp:txXfrm>
        <a:off x="0" y="2703"/>
        <a:ext cx="6900512" cy="921789"/>
      </dsp:txXfrm>
    </dsp:sp>
    <dsp:sp modelId="{26D7E924-63E4-4705-8DA1-C363E0D67255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C1D39-B4CE-45F5-9538-CBEA2373F525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Yatarak, uzanarak ders çalışıyorsanız</a:t>
          </a:r>
          <a:endParaRPr lang="en-US" sz="2500" kern="1200"/>
        </a:p>
      </dsp:txBody>
      <dsp:txXfrm>
        <a:off x="0" y="924492"/>
        <a:ext cx="6900512" cy="921789"/>
      </dsp:txXfrm>
    </dsp:sp>
    <dsp:sp modelId="{EADDCE41-D0EA-4A7B-9C14-1E7A3F47FF1D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6694F-5F7D-4907-B045-C2ED68FA6C13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Sürekli ezberleyerek öğrenmeye çalışıyorsanız</a:t>
          </a:r>
          <a:endParaRPr lang="en-US" sz="2500" kern="1200"/>
        </a:p>
      </dsp:txBody>
      <dsp:txXfrm>
        <a:off x="0" y="1846281"/>
        <a:ext cx="6900512" cy="921789"/>
      </dsp:txXfrm>
    </dsp:sp>
    <dsp:sp modelId="{081C07F1-9BAE-4FB2-BC4F-0CA670A58DB6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9CBB3-CF21-4A24-BD06-5D55E0F808CE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Plansız, programsız çalışıyorsanız</a:t>
          </a:r>
          <a:endParaRPr lang="en-US" sz="2500" kern="1200"/>
        </a:p>
      </dsp:txBody>
      <dsp:txXfrm>
        <a:off x="0" y="2768070"/>
        <a:ext cx="6900512" cy="921789"/>
      </dsp:txXfrm>
    </dsp:sp>
    <dsp:sp modelId="{F53B9406-FE2B-4E68-8BCE-E187A9CA09F8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AF1A6-AE0B-4542-BEB8-500609247C17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Tv karşısında, müzik dinleyerek veya sosyal medyada gezinirken çalışmaya çalışıyorsanız</a:t>
          </a:r>
          <a:endParaRPr lang="en-US" sz="2500" kern="1200"/>
        </a:p>
      </dsp:txBody>
      <dsp:txXfrm>
        <a:off x="0" y="3689859"/>
        <a:ext cx="6900512" cy="921789"/>
      </dsp:txXfrm>
    </dsp:sp>
    <dsp:sp modelId="{86C5DD59-DF2C-4E81-AD61-E64EB6C468F6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171E3-4781-4C72-AD00-41A6D1F50DC6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Kaynaklardan yararlanmıyorsanız</a:t>
          </a:r>
          <a:endParaRPr lang="en-US" sz="2500" kern="1200"/>
        </a:p>
      </dsp:txBody>
      <dsp:txXfrm>
        <a:off x="0" y="4611648"/>
        <a:ext cx="6900512" cy="921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A41035-EF28-4398-8A43-AAFE99F91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6BB91A1-78DF-4521-B8E5-E137D40E1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D8EAF63-4277-43AE-92F5-6272FB33E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EFEE-E8F0-45D9-A06A-D3AA4C125877}" type="datetimeFigureOut">
              <a:rPr lang="tr-TR" smtClean="0"/>
              <a:t>29.11.2020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283215-34E9-4F45-84E3-420D3F5E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8495C23-2367-4EA2-B417-425EAF54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3079-9437-4131-B6E4-13E3077BFA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264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67EBE3-0F56-46AA-8FBB-B425871D0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DFC3DC2-5CC1-4D15-AEA3-54677F8C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74FE7D-DD81-49CB-9ABD-5BA2161E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EFEE-E8F0-45D9-A06A-D3AA4C125877}" type="datetimeFigureOut">
              <a:rPr lang="tr-TR" smtClean="0"/>
              <a:t>29.11.2020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6D68D65-5084-4302-AC57-DCF079D01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C216BA2-A486-4933-B5BF-55978F0DB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3079-9437-4131-B6E4-13E3077BFA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23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E819D8A-D083-4304-AB37-CF35AD06E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8B03D0C-507D-470F-9F01-8A08C70ED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BB1F1DA-160F-4F36-A7B4-AEC18D40B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EFEE-E8F0-45D9-A06A-D3AA4C125877}" type="datetimeFigureOut">
              <a:rPr lang="tr-TR" smtClean="0"/>
              <a:t>29.11.2020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C02411F-2CDA-46F5-95E5-4C772B7E7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A4636F5-E786-4865-89AF-05BA931F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3079-9437-4131-B6E4-13E3077BFA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022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BCB8DC-7A9F-4A84-B366-06695241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9807E8-6C7E-4E7A-A877-32CB42512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4DFD7B5-2505-4725-BC11-82EE4CE35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EFEE-E8F0-45D9-A06A-D3AA4C125877}" type="datetimeFigureOut">
              <a:rPr lang="tr-TR" smtClean="0"/>
              <a:t>29.11.2020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D3C656D-A751-4DB0-9CA3-BD5F27FA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B8BAE8-D690-4AF1-952D-F3D483F5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3079-9437-4131-B6E4-13E3077BFA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115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69F774-8748-41B9-B7CE-425DCDA16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B5EC96D-5FC8-442A-B23B-6D53503CA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75CBD34-5A4F-4643-BCB1-1F8F55DB4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EFEE-E8F0-45D9-A06A-D3AA4C125877}" type="datetimeFigureOut">
              <a:rPr lang="tr-TR" smtClean="0"/>
              <a:t>29.11.2020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0831E7A-F3AE-4FEC-8F73-7FFC36FC1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BEB8C49-6A86-4F15-BD92-45808B9B8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3079-9437-4131-B6E4-13E3077BFA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379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0C6F4C-0D4C-45F2-9F9B-10E1F988E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49D9C5-AFB5-46A8-B876-CA0E500A4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6FCF269-B91D-4C6D-BF65-55E7244D4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6D153C0-CA5E-45E4-B99B-5FEFAFACF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EFEE-E8F0-45D9-A06A-D3AA4C125877}" type="datetimeFigureOut">
              <a:rPr lang="tr-TR" smtClean="0"/>
              <a:t>29.11.2020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E8C4B38-0DE2-4F6E-AEA9-CE0F275C6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6CD93F5-E666-406B-807F-7ED42865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3079-9437-4131-B6E4-13E3077BFA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1475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DB5B28-5783-4871-99A2-82695C79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B1CF41C-C4E8-427C-BECC-52733E8C8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C5FAFBB-6624-44DA-A258-7079E085E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3E10517-A6FE-4A0E-A20F-F54C9FB4F5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15E144F-2761-4AAD-9ADE-BF9EE0CEE4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80D2DC9-E287-47B8-AAE3-8F901197B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EFEE-E8F0-45D9-A06A-D3AA4C125877}" type="datetimeFigureOut">
              <a:rPr lang="tr-TR" smtClean="0"/>
              <a:t>29.11.2020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A0F3E9A-49D5-4707-AA3A-D628A7FE4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7CA5501-E888-491D-85C5-CAAD0657B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3079-9437-4131-B6E4-13E3077BFA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126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52F2D5-E67B-4C30-8299-C5E455517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5C926C5-B138-4C3D-9488-75C47D402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EFEE-E8F0-45D9-A06A-D3AA4C125877}" type="datetimeFigureOut">
              <a:rPr lang="tr-TR" smtClean="0"/>
              <a:t>29.11.2020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7B57B57-1F14-4386-A26A-3DBB03FFD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292FF25-0688-4C53-8252-D18252083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3079-9437-4131-B6E4-13E3077BFA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840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524123A-E993-4D61-B163-DA8AC97A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EFEE-E8F0-45D9-A06A-D3AA4C125877}" type="datetimeFigureOut">
              <a:rPr lang="tr-TR" smtClean="0"/>
              <a:t>29.11.2020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B9EAA1F-581A-41D1-8AF8-8242D88AA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68B0B37-8BE2-4FBE-B057-0941AD3E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3079-9437-4131-B6E4-13E3077BFA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649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798285-96A8-4E5B-AFF6-6E73BC06C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CF2855-49B0-4DD8-9506-F3129F7F0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4BBBE71-1685-4481-A3D9-068DE7D46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09CA66E-9F05-4B41-8552-D26E99BA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EFEE-E8F0-45D9-A06A-D3AA4C125877}" type="datetimeFigureOut">
              <a:rPr lang="tr-TR" smtClean="0"/>
              <a:t>29.11.2020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9619734-BDFB-41A0-BF2A-F82112094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FDAF40F-0390-4932-8B2C-DF38693D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3079-9437-4131-B6E4-13E3077BFA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252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4E7AB0-3C1D-4FF1-A9CE-9C27E606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5B886DC-8607-49F6-B9B0-5CBC006E10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72E8FC2-0C46-4E14-BF12-E11511A3B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B31F4C6-2612-48E8-A518-7DC0B5506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EFEE-E8F0-45D9-A06A-D3AA4C125877}" type="datetimeFigureOut">
              <a:rPr lang="tr-TR" smtClean="0"/>
              <a:t>29.11.2020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71D405C-7404-463B-9352-E051BF1B0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0AC2107-C377-428C-85B2-96186268A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3079-9437-4131-B6E4-13E3077BFA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478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7F56EC1-44C7-440A-93C5-151D0BF1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D9FC7FE-9992-49D4-82E2-2C972672D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64C97A4-7FA4-486E-94CC-C7943C2746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1EFEE-E8F0-45D9-A06A-D3AA4C125877}" type="datetimeFigureOut">
              <a:rPr lang="tr-TR" smtClean="0"/>
              <a:t>29.11.2020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9EBD94A-659C-4996-ACB4-73F6131DD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8B9F387-C6C7-466D-B959-4CAC9AB51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53079-9437-4131-B6E4-13E3077BFA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659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C18CF5E-93D9-4BF6-A45D-8584F0CBC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4276" y="4504360"/>
            <a:ext cx="3730973" cy="1141851"/>
          </a:xfrm>
          <a:noFill/>
        </p:spPr>
        <p:txBody>
          <a:bodyPr>
            <a:normAutofit/>
          </a:bodyPr>
          <a:lstStyle/>
          <a:p>
            <a:r>
              <a:rPr lang="tr-TR" sz="2000" dirty="0" err="1">
                <a:solidFill>
                  <a:srgbClr val="002060"/>
                </a:solidFill>
              </a:rPr>
              <a:t>Psik</a:t>
            </a:r>
            <a:r>
              <a:rPr lang="tr-TR" sz="2000" dirty="0">
                <a:solidFill>
                  <a:srgbClr val="002060"/>
                </a:solidFill>
              </a:rPr>
              <a:t>. Dan. Hilal ARSLAN ŞEKER</a:t>
            </a: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EA9D5C6-0C83-4BB2-800C-B171C16A2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tr-TR" sz="3600" b="1" dirty="0">
                <a:solidFill>
                  <a:srgbClr val="002060"/>
                </a:solidFill>
              </a:rPr>
              <a:t>BAŞARIYA GÜDÜLENME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71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8CDF3FE-0C7C-43CE-8B2A-116A502D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z="3600" b="1" dirty="0">
                <a:solidFill>
                  <a:srgbClr val="FFC000"/>
                </a:solidFill>
              </a:rPr>
              <a:t>Motivasyonu etkileyen faktörler:</a:t>
            </a:r>
            <a:endParaRPr lang="en-US" sz="3600" b="1" dirty="0">
              <a:solidFill>
                <a:srgbClr val="FFC000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4BA35C5E-B386-43CE-A50D-653CB6382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851" r="13479" b="2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62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792DF6-CC34-4DC4-9334-D43BB7836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34376" cy="6858000"/>
          </a:xfrm>
          <a:prstGeom prst="rect">
            <a:avLst/>
          </a:prstGeom>
          <a:ln>
            <a:noFill/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581F7BD-0442-4698-BA1A-8FE937700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0" y="891539"/>
            <a:ext cx="3134807" cy="5071110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Motivasyonu etkileyen içsel faktörler: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660204-C393-4F3C-8ACC-5771824A2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D51CA846-F157-46D6-85CD-EFF0D2113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785679"/>
              </p:ext>
            </p:extLst>
          </p:nvPr>
        </p:nvGraphicFramePr>
        <p:xfrm>
          <a:off x="5261530" y="643467"/>
          <a:ext cx="6110962" cy="5571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664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59A097F-3203-42DA-A2D9-8DE282699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5461" y="618681"/>
            <a:ext cx="2801907" cy="53547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>
                <a:solidFill>
                  <a:srgbClr val="FFFFFF"/>
                </a:solidFill>
              </a:rPr>
              <a:t>Motivasyonu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etkileyen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tr-TR" sz="3200" b="1" dirty="0">
                <a:solidFill>
                  <a:srgbClr val="FFFFFF"/>
                </a:solidFill>
              </a:rPr>
              <a:t>diğer faktör: çevre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49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4991B96A-3354-49BE-93FC-3B0860979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99" r="8831" b="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35608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FAF1B6C-A181-4241-BD00-2672E49AF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067665"/>
            <a:ext cx="4036334" cy="24499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z="4000" b="1" dirty="0">
                <a:solidFill>
                  <a:srgbClr val="FFC000"/>
                </a:solidFill>
              </a:rPr>
              <a:t>Bir hedefiniz olsun.</a:t>
            </a:r>
            <a:endParaRPr lang="en-US" sz="4000" b="1" dirty="0">
              <a:solidFill>
                <a:srgbClr val="FFC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B26A2210-566D-45EE-A6E1-ADDDF5DA9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68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8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520AAC8-F861-42DF-A0B1-A9B01F55A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z="2800" b="1" dirty="0">
                <a:solidFill>
                  <a:srgbClr val="FFC000"/>
                </a:solidFill>
              </a:rPr>
              <a:t>Ertelemek hareketsizliktir. Plan yapın.</a:t>
            </a:r>
            <a:endParaRPr lang="en-US" sz="2800" b="1" dirty="0">
              <a:solidFill>
                <a:srgbClr val="FFC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5450C179-D7E0-4497-8E14-3D7549C71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863" r="23163" b="-2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96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66BB418-B6D3-4978-9958-0E5C3250B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35" r="-1" b="-1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A0EC23-E80A-4457-BFB7-9DBE3F834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anchor="ctr"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Birçok şeyi en kısa zamanda yapmanın yolu, bunlardan birini hemen yapmaktır. </a:t>
            </a:r>
            <a:r>
              <a:rPr lang="tr-TR" i="1" dirty="0" err="1">
                <a:solidFill>
                  <a:schemeClr val="bg1"/>
                </a:solidFill>
              </a:rPr>
              <a:t>R.Cecil</a:t>
            </a:r>
            <a:endParaRPr lang="tr-T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8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12">
            <a:extLst>
              <a:ext uri="{FF2B5EF4-FFF2-40B4-BE49-F238E27FC236}">
                <a16:creationId xmlns:a16="http://schemas.microsoft.com/office/drawing/2014/main" id="{CC58BC5E-E27D-44A1-8C74-503792D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3224" y="1143000"/>
            <a:ext cx="0" cy="4572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FCE5C71-E8C1-4151-BA27-F925EEBF1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359"/>
          <a:stretch/>
        </p:blipFill>
        <p:spPr>
          <a:xfrm>
            <a:off x="806234" y="643467"/>
            <a:ext cx="105795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98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047C2C7-064C-4362-B09E-F5D5A194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7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tr-TR" sz="2400" b="1" dirty="0">
                <a:solidFill>
                  <a:srgbClr val="C00000"/>
                </a:solidFill>
                <a:latin typeface="+mn-lt"/>
              </a:rPr>
              <a:t>Çalışma davranışlarınızı gözden geçirin.</a:t>
            </a:r>
            <a:br>
              <a:rPr lang="tr-TR" sz="2400" b="1" dirty="0">
                <a:solidFill>
                  <a:srgbClr val="C00000"/>
                </a:solidFill>
                <a:latin typeface="+mn-lt"/>
              </a:rPr>
            </a:br>
            <a:br>
              <a:rPr lang="tr-TR" sz="2400" b="1" dirty="0">
                <a:solidFill>
                  <a:srgbClr val="C00000"/>
                </a:solidFill>
                <a:latin typeface="+mn-lt"/>
              </a:rPr>
            </a:br>
            <a:br>
              <a:rPr lang="tr-TR" sz="2400" b="1" dirty="0">
                <a:solidFill>
                  <a:srgbClr val="C00000"/>
                </a:solidFill>
                <a:latin typeface="+mn-lt"/>
              </a:rPr>
            </a:br>
            <a:br>
              <a:rPr lang="tr-TR" sz="2400" b="1" dirty="0">
                <a:solidFill>
                  <a:srgbClr val="C00000"/>
                </a:solidFill>
                <a:latin typeface="+mn-lt"/>
              </a:rPr>
            </a:br>
            <a:br>
              <a:rPr lang="tr-TR" sz="2400" b="1" dirty="0">
                <a:solidFill>
                  <a:srgbClr val="C00000"/>
                </a:solidFill>
                <a:latin typeface="+mn-lt"/>
              </a:rPr>
            </a:br>
            <a:endParaRPr lang="tr-TR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6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İçerik Yer Tutucusu 2">
            <a:extLst>
              <a:ext uri="{FF2B5EF4-FFF2-40B4-BE49-F238E27FC236}">
                <a16:creationId xmlns:a16="http://schemas.microsoft.com/office/drawing/2014/main" id="{60BF102D-9ED6-4E45-BA24-9C7415107F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00258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Resim 6">
            <a:extLst>
              <a:ext uri="{FF2B5EF4-FFF2-40B4-BE49-F238E27FC236}">
                <a16:creationId xmlns:a16="http://schemas.microsoft.com/office/drawing/2014/main" id="{31253B4A-DEA8-4AC2-9FDB-9682DC7177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4900" y="3429000"/>
            <a:ext cx="1488239" cy="148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96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B9DA0AD-FD7C-42D4-A9D9-80A7607B1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3965" y="552182"/>
            <a:ext cx="546983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/>
              <a:t>İzlenebilecek</a:t>
            </a:r>
            <a:r>
              <a:rPr lang="en-US" sz="4000" b="1" dirty="0"/>
              <a:t> </a:t>
            </a:r>
            <a:r>
              <a:rPr lang="en-US" sz="4000" b="1" dirty="0" err="1"/>
              <a:t>Filmler</a:t>
            </a:r>
            <a:endParaRPr lang="en-US" sz="4000" b="1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F06F70E-A9D8-450C-8BD8-C8CCCE32C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6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58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7" name="Rectangle 136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lmanya Grup Yorum Gönüllüleri “3 İDİOTS” (3 Aptal) Filmini İzledi |  HalkınSesiTV">
            <a:extLst>
              <a:ext uri="{FF2B5EF4-FFF2-40B4-BE49-F238E27FC236}">
                <a16:creationId xmlns:a16="http://schemas.microsoft.com/office/drawing/2014/main" id="{51EEC15B-40CF-4284-821F-499AD16ED1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620"/>
          <a:stretch/>
        </p:blipFill>
        <p:spPr bwMode="auto">
          <a:xfrm>
            <a:off x="6421035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138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B46AECB-57F9-47FE-8D58-EEA97676E1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73" r="-1" b="23207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3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AE90D42-171A-4125-BA4B-3BC199515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tr-TR" b="1"/>
              <a:t>Başarı nedir?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3C577071-8B3A-469D-8CE5-F6C1A46447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593508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2941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7025EFD5-738C-41B9-87FE-0C00E211B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97F254F-F41D-4A8F-939A-6F98688774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1" r="25335"/>
          <a:stretch/>
        </p:blipFill>
        <p:spPr>
          <a:xfrm>
            <a:off x="858284" y="1165109"/>
            <a:ext cx="4261337" cy="43513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0" name="Arc 10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D16C39-2E4E-49FF-AD5B-E0874BA75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904772"/>
            <a:ext cx="5721484" cy="4351338"/>
          </a:xfrm>
        </p:spPr>
        <p:txBody>
          <a:bodyPr>
            <a:normAutofit/>
          </a:bodyPr>
          <a:lstStyle/>
          <a:p>
            <a:r>
              <a:rPr lang="tr-TR"/>
              <a:t>Şu an sizi motive eden şey ne?</a:t>
            </a:r>
          </a:p>
          <a:p>
            <a:r>
              <a:rPr lang="tr-TR"/>
              <a:t>Bunun için neler yapıyorsunuz?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Ok: Aşağı 3">
            <a:extLst>
              <a:ext uri="{FF2B5EF4-FFF2-40B4-BE49-F238E27FC236}">
                <a16:creationId xmlns:a16="http://schemas.microsoft.com/office/drawing/2014/main" id="{D9943A4F-B980-4FB3-B932-1070FD5FAE4F}"/>
              </a:ext>
            </a:extLst>
          </p:cNvPr>
          <p:cNvSpPr/>
          <p:nvPr/>
        </p:nvSpPr>
        <p:spPr>
          <a:xfrm>
            <a:off x="8408060" y="3650546"/>
            <a:ext cx="388070" cy="742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0104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D2B312-7054-450F-AEC6-32E72D9EB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pPr marL="0" indent="0" algn="ctr">
              <a:buNone/>
            </a:pPr>
            <a:r>
              <a:rPr lang="tr-TR" sz="2000" dirty="0"/>
              <a:t>Başarmak istediğiniz şeyin önündeki engeller neler?</a:t>
            </a:r>
          </a:p>
          <a:p>
            <a:endParaRPr lang="tr-TR" sz="2000" dirty="0"/>
          </a:p>
          <a:p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2000" dirty="0"/>
              <a:t>                                        İlk akla gelen </a:t>
            </a:r>
            <a:r>
              <a:rPr lang="tr-TR" sz="2000" dirty="0" err="1"/>
              <a:t>pandemi</a:t>
            </a:r>
            <a:r>
              <a:rPr lang="tr-TR" sz="2000" dirty="0"/>
              <a:t>..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68ACB3-BFBE-48B1-8A70-85DD8172D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80" r="3050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k: Aşağı 3">
            <a:extLst>
              <a:ext uri="{FF2B5EF4-FFF2-40B4-BE49-F238E27FC236}">
                <a16:creationId xmlns:a16="http://schemas.microsoft.com/office/drawing/2014/main" id="{19C7A314-DE3F-4736-AD98-3E65899102CF}"/>
              </a:ext>
            </a:extLst>
          </p:cNvPr>
          <p:cNvSpPr/>
          <p:nvPr/>
        </p:nvSpPr>
        <p:spPr>
          <a:xfrm>
            <a:off x="8239432" y="3815878"/>
            <a:ext cx="353962" cy="756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06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D7E07C-FE63-490A-A0B3-77048677A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Unutmayın ki...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B517CF-879F-47AC-89AB-3BE6D4593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Bu zorlu süreç beraberinde fırsatlar da barındırıyor.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i="1" dirty="0"/>
              <a:t>-Okumak istediğiniz kitaplar</a:t>
            </a:r>
          </a:p>
          <a:p>
            <a:pPr marL="0" indent="0">
              <a:buNone/>
            </a:pPr>
            <a:r>
              <a:rPr lang="tr-TR" i="1" dirty="0"/>
              <a:t>-İzlemek istediğiniz filmler</a:t>
            </a:r>
          </a:p>
          <a:p>
            <a:pPr marL="0" indent="0">
              <a:buNone/>
            </a:pPr>
            <a:r>
              <a:rPr lang="tr-TR" i="1" dirty="0"/>
              <a:t>-Eksik olduğunuzu düşündüğünüz konular  hepsini yapmak için zamanınız var.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/>
              <a:t>Pandemi</a:t>
            </a:r>
            <a:r>
              <a:rPr lang="tr-TR" dirty="0"/>
              <a:t> bittiğinde kendinize kattıklarınız sizi öne çıkaracak!!</a:t>
            </a:r>
          </a:p>
        </p:txBody>
      </p:sp>
    </p:spTree>
    <p:extLst>
      <p:ext uri="{BB962C8B-B14F-4D97-AF65-F5344CB8AC3E}">
        <p14:creationId xmlns:p14="http://schemas.microsoft.com/office/powerpoint/2010/main" val="67555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C14722D-8B44-4A76-9990-3B16D6293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124729"/>
            <a:ext cx="4954288" cy="150528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Başarı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Yolculuğu</a:t>
            </a:r>
            <a:br>
              <a:rPr lang="tr-TR" sz="4000" b="1" dirty="0">
                <a:solidFill>
                  <a:srgbClr val="002060"/>
                </a:solidFill>
              </a:rPr>
            </a:br>
            <a:br>
              <a:rPr lang="tr-TR" sz="4000" b="1" dirty="0">
                <a:solidFill>
                  <a:srgbClr val="002060"/>
                </a:solidFill>
              </a:rPr>
            </a:br>
            <a:br>
              <a:rPr lang="tr-TR" sz="4000" b="1" dirty="0">
                <a:solidFill>
                  <a:srgbClr val="002060"/>
                </a:solidFill>
              </a:rPr>
            </a:br>
            <a:r>
              <a:rPr lang="tr-TR" sz="1800" b="1" dirty="0">
                <a:solidFill>
                  <a:srgbClr val="002060"/>
                </a:solidFill>
              </a:rPr>
              <a:t>İnsanların zannettiği</a:t>
            </a:r>
            <a:endParaRPr lang="en-US" sz="1800" b="1" dirty="0">
              <a:solidFill>
                <a:srgbClr val="002060"/>
              </a:solidFill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aşarı nedir? Başarı bir davranıştır. Bir kimlik değildir.Dünyada en  başarılı insanlar başarısızlıklarından ders çıkararak de… | Başarılı  insanlar, Davranış, Koçluk">
            <a:extLst>
              <a:ext uri="{FF2B5EF4-FFF2-40B4-BE49-F238E27FC236}">
                <a16:creationId xmlns:a16="http://schemas.microsoft.com/office/drawing/2014/main" id="{637F4BE3-CC5C-491C-B843-598204F9EE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8" b="4377"/>
          <a:stretch/>
        </p:blipFill>
        <p:spPr bwMode="auto">
          <a:xfrm>
            <a:off x="5922492" y="825857"/>
            <a:ext cx="553600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F52152CF-0D76-4561-9652-F386F8AA90DF}"/>
              </a:ext>
            </a:extLst>
          </p:cNvPr>
          <p:cNvCxnSpPr>
            <a:cxnSpLocks/>
          </p:cNvCxnSpPr>
          <p:nvPr/>
        </p:nvCxnSpPr>
        <p:spPr>
          <a:xfrm flipV="1">
            <a:off x="961917" y="2713703"/>
            <a:ext cx="1830607" cy="2216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D22DD31A-8386-4276-8288-69B31C1163D0}"/>
              </a:ext>
            </a:extLst>
          </p:cNvPr>
          <p:cNvCxnSpPr>
            <a:cxnSpLocks/>
          </p:cNvCxnSpPr>
          <p:nvPr/>
        </p:nvCxnSpPr>
        <p:spPr>
          <a:xfrm>
            <a:off x="961915" y="4927923"/>
            <a:ext cx="279494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>
            <a:extLst>
              <a:ext uri="{FF2B5EF4-FFF2-40B4-BE49-F238E27FC236}">
                <a16:creationId xmlns:a16="http://schemas.microsoft.com/office/drawing/2014/main" id="{C4EEB1AD-DF94-47C5-AC91-1C233C35DAB2}"/>
              </a:ext>
            </a:extLst>
          </p:cNvPr>
          <p:cNvCxnSpPr>
            <a:cxnSpLocks/>
          </p:cNvCxnSpPr>
          <p:nvPr/>
        </p:nvCxnSpPr>
        <p:spPr>
          <a:xfrm flipV="1">
            <a:off x="961916" y="2187282"/>
            <a:ext cx="0" cy="2742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641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81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" name="Picture 83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86333275-0F94-4C62-A9D3-56872D87D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218" r="-1" b="-1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474D602-7CE8-4FB0-9046-8B5D6CF39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4" y="2546823"/>
            <a:ext cx="4335310" cy="238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Başarı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Merdiveni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7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E272BDE2-DD81-463D-BAFD-74FC0BF52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842" r="1" b="9845"/>
          <a:stretch/>
        </p:blipFill>
        <p:spPr>
          <a:xfrm>
            <a:off x="583656" y="499236"/>
            <a:ext cx="11024687" cy="568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45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F4D7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B14FEE0-D948-456E-AEE7-6C39E52E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tr-TR" dirty="0">
                <a:solidFill>
                  <a:srgbClr val="FFC000"/>
                </a:solidFill>
              </a:rPr>
              <a:t>Başarı Yolculuğunda...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E8B2E54-58A7-4896-9C65-826C61AC4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7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46A8993-063F-4408-9522-166F4230D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dirty="0">
                <a:solidFill>
                  <a:srgbClr val="FFC000"/>
                </a:solidFill>
              </a:rPr>
              <a:t>Motivasyon sağlamak</a:t>
            </a:r>
          </a:p>
          <a:p>
            <a:pPr algn="just"/>
            <a:r>
              <a:rPr lang="tr-TR" sz="2000" dirty="0">
                <a:solidFill>
                  <a:srgbClr val="FFC000"/>
                </a:solidFill>
              </a:rPr>
              <a:t>Hedef belirlemek</a:t>
            </a:r>
          </a:p>
          <a:p>
            <a:pPr algn="just"/>
            <a:r>
              <a:rPr lang="tr-TR" sz="2000" dirty="0">
                <a:solidFill>
                  <a:srgbClr val="FFC000"/>
                </a:solidFill>
              </a:rPr>
              <a:t>Ertelememek</a:t>
            </a:r>
          </a:p>
          <a:p>
            <a:pPr algn="just"/>
            <a:r>
              <a:rPr lang="tr-TR" sz="2000" dirty="0">
                <a:solidFill>
                  <a:srgbClr val="FFC000"/>
                </a:solidFill>
              </a:rPr>
              <a:t>Plan yapmak</a:t>
            </a:r>
          </a:p>
          <a:p>
            <a:pPr algn="just"/>
            <a:r>
              <a:rPr lang="tr-TR" sz="2000" dirty="0">
                <a:solidFill>
                  <a:srgbClr val="FFC000"/>
                </a:solidFill>
              </a:rPr>
              <a:t>Etkili ve verimli ders çalışma tekniklerini kullanmak</a:t>
            </a:r>
          </a:p>
          <a:p>
            <a:pPr algn="just"/>
            <a:r>
              <a:rPr lang="tr-TR" sz="2000" dirty="0">
                <a:solidFill>
                  <a:srgbClr val="FFC000"/>
                </a:solidFill>
              </a:rPr>
              <a:t>Zaman yönetimi yapmak</a:t>
            </a:r>
          </a:p>
        </p:txBody>
      </p:sp>
    </p:spTree>
    <p:extLst>
      <p:ext uri="{BB962C8B-B14F-4D97-AF65-F5344CB8AC3E}">
        <p14:creationId xmlns:p14="http://schemas.microsoft.com/office/powerpoint/2010/main" val="3914757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226</Words>
  <Application>Microsoft Office PowerPoint</Application>
  <PresentationFormat>Geniş ekran</PresentationFormat>
  <Paragraphs>54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Teması</vt:lpstr>
      <vt:lpstr>BAŞARIYA GÜDÜLENME</vt:lpstr>
      <vt:lpstr>Başarı nedir?</vt:lpstr>
      <vt:lpstr>PowerPoint Sunusu</vt:lpstr>
      <vt:lpstr>PowerPoint Sunusu</vt:lpstr>
      <vt:lpstr>Unutmayın ki...</vt:lpstr>
      <vt:lpstr>Başarı Yolculuğu   İnsanların zannettiği</vt:lpstr>
      <vt:lpstr>Başarı Merdiveni</vt:lpstr>
      <vt:lpstr>PowerPoint Sunusu</vt:lpstr>
      <vt:lpstr>Başarı Yolculuğunda...</vt:lpstr>
      <vt:lpstr>Motivasyonu etkileyen faktörler:</vt:lpstr>
      <vt:lpstr>Motivasyonu etkileyen içsel faktörler:</vt:lpstr>
      <vt:lpstr>Motivasyonu etkileyen diğer faktör: çevre</vt:lpstr>
      <vt:lpstr>Bir hedefiniz olsun.</vt:lpstr>
      <vt:lpstr>Ertelemek hareketsizliktir. Plan yapın.</vt:lpstr>
      <vt:lpstr>PowerPoint Sunusu</vt:lpstr>
      <vt:lpstr>PowerPoint Sunusu</vt:lpstr>
      <vt:lpstr>Çalışma davranışlarınızı gözden geçirin.     </vt:lpstr>
      <vt:lpstr>İzlenebilecek Filmler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BAŞARIYA GÜDÜLENME</dc:title>
  <dc:creator>ugur seker</dc:creator>
  <cp:lastModifiedBy>ugur seker</cp:lastModifiedBy>
  <cp:revision>3</cp:revision>
  <dcterms:created xsi:type="dcterms:W3CDTF">2020-11-29T12:06:46Z</dcterms:created>
  <dcterms:modified xsi:type="dcterms:W3CDTF">2020-11-29T12:08:01Z</dcterms:modified>
</cp:coreProperties>
</file>