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7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515F8-C792-4792-A983-235BAF3DE66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3C07920E-6B1E-4934-B9A9-48EB129C4D2E}">
      <dgm:prSet/>
      <dgm:spPr/>
      <dgm:t>
        <a:bodyPr/>
        <a:lstStyle/>
        <a:p>
          <a:r>
            <a:rPr lang="tr-TR"/>
            <a:t>Kaygıyı kabullenmek,</a:t>
          </a:r>
          <a:endParaRPr lang="en-US"/>
        </a:p>
      </dgm:t>
    </dgm:pt>
    <dgm:pt modelId="{CA6E3A0B-F97B-4190-906D-2C68491F095C}" type="parTrans" cxnId="{AE581B96-045F-49A5-B4F8-689CCA202F07}">
      <dgm:prSet/>
      <dgm:spPr/>
      <dgm:t>
        <a:bodyPr/>
        <a:lstStyle/>
        <a:p>
          <a:endParaRPr lang="en-US"/>
        </a:p>
      </dgm:t>
    </dgm:pt>
    <dgm:pt modelId="{DC8FD258-189A-4767-AC4E-E827524D2ABB}" type="sibTrans" cxnId="{AE581B96-045F-49A5-B4F8-689CCA202F07}">
      <dgm:prSet/>
      <dgm:spPr/>
      <dgm:t>
        <a:bodyPr/>
        <a:lstStyle/>
        <a:p>
          <a:endParaRPr lang="en-US"/>
        </a:p>
      </dgm:t>
    </dgm:pt>
    <dgm:pt modelId="{CEB8E914-7BC0-4B1C-B097-0D6670D6F163}">
      <dgm:prSet/>
      <dgm:spPr/>
      <dgm:t>
        <a:bodyPr/>
        <a:lstStyle/>
        <a:p>
          <a:r>
            <a:rPr lang="tr-TR"/>
            <a:t>Zaman yönetimi planlaması yapmak,</a:t>
          </a:r>
          <a:endParaRPr lang="en-US"/>
        </a:p>
      </dgm:t>
    </dgm:pt>
    <dgm:pt modelId="{60A0111E-0F89-43A0-ADFB-8DD295E6FEB6}" type="parTrans" cxnId="{468AF9B3-E416-4DF8-9F4E-8BC904A4771C}">
      <dgm:prSet/>
      <dgm:spPr/>
      <dgm:t>
        <a:bodyPr/>
        <a:lstStyle/>
        <a:p>
          <a:endParaRPr lang="en-US"/>
        </a:p>
      </dgm:t>
    </dgm:pt>
    <dgm:pt modelId="{F641B7C2-B4A1-48BE-A78D-B575329289F6}" type="sibTrans" cxnId="{468AF9B3-E416-4DF8-9F4E-8BC904A4771C}">
      <dgm:prSet/>
      <dgm:spPr/>
      <dgm:t>
        <a:bodyPr/>
        <a:lstStyle/>
        <a:p>
          <a:endParaRPr lang="en-US"/>
        </a:p>
      </dgm:t>
    </dgm:pt>
    <dgm:pt modelId="{EB2C6725-49C8-4627-A176-C93539E1CEB8}">
      <dgm:prSet/>
      <dgm:spPr/>
      <dgm:t>
        <a:bodyPr/>
        <a:lstStyle/>
        <a:p>
          <a:r>
            <a:rPr lang="tr-TR"/>
            <a:t>Bildiği konudan soru çözmeye başlamak,</a:t>
          </a:r>
          <a:endParaRPr lang="en-US"/>
        </a:p>
      </dgm:t>
    </dgm:pt>
    <dgm:pt modelId="{581F1DBC-7CD1-46A2-B685-BAF9ACF070E8}" type="parTrans" cxnId="{2874ED04-7F32-4521-A567-E4C5A5874F61}">
      <dgm:prSet/>
      <dgm:spPr/>
      <dgm:t>
        <a:bodyPr/>
        <a:lstStyle/>
        <a:p>
          <a:endParaRPr lang="en-US"/>
        </a:p>
      </dgm:t>
    </dgm:pt>
    <dgm:pt modelId="{A636B667-B5AD-4AB4-96CE-7D8C9ED04D59}" type="sibTrans" cxnId="{2874ED04-7F32-4521-A567-E4C5A5874F61}">
      <dgm:prSet/>
      <dgm:spPr/>
      <dgm:t>
        <a:bodyPr/>
        <a:lstStyle/>
        <a:p>
          <a:endParaRPr lang="en-US"/>
        </a:p>
      </dgm:t>
    </dgm:pt>
    <dgm:pt modelId="{C500AD48-42DB-4CF5-B121-04B19B1106FE}">
      <dgm:prSet/>
      <dgm:spPr/>
      <dgm:t>
        <a:bodyPr/>
        <a:lstStyle/>
        <a:p>
          <a:r>
            <a:rPr lang="tr-TR"/>
            <a:t>Gerekli durumlarda gevşeme egzersizlerini kullanmak,</a:t>
          </a:r>
          <a:endParaRPr lang="en-US"/>
        </a:p>
      </dgm:t>
    </dgm:pt>
    <dgm:pt modelId="{29FC3D54-C695-4298-8F8F-07E7381CA188}" type="parTrans" cxnId="{2035A9AE-29E1-4F77-AA62-75138815FF85}">
      <dgm:prSet/>
      <dgm:spPr/>
      <dgm:t>
        <a:bodyPr/>
        <a:lstStyle/>
        <a:p>
          <a:endParaRPr lang="en-US"/>
        </a:p>
      </dgm:t>
    </dgm:pt>
    <dgm:pt modelId="{C7B3B038-DDEB-4E8A-A1BC-F36638267496}" type="sibTrans" cxnId="{2035A9AE-29E1-4F77-AA62-75138815FF85}">
      <dgm:prSet/>
      <dgm:spPr/>
      <dgm:t>
        <a:bodyPr/>
        <a:lstStyle/>
        <a:p>
          <a:endParaRPr lang="en-US"/>
        </a:p>
      </dgm:t>
    </dgm:pt>
    <dgm:pt modelId="{3E347E85-CD8B-4522-958F-ED20A8C2B461}">
      <dgm:prSet/>
      <dgm:spPr/>
      <dgm:t>
        <a:bodyPr/>
        <a:lstStyle/>
        <a:p>
          <a:r>
            <a:rPr lang="tr-TR"/>
            <a:t>Bedensel belirtiler (kusma, mide ağrısı, terleme vb.) kaygının doğal tepkileri olduğunu bilmek,</a:t>
          </a:r>
          <a:endParaRPr lang="en-US"/>
        </a:p>
      </dgm:t>
    </dgm:pt>
    <dgm:pt modelId="{EEAF6162-0863-41C3-A891-C2168D08B5B5}" type="parTrans" cxnId="{4DDB89B9-4079-4B87-BDA1-9B7B8E1504EB}">
      <dgm:prSet/>
      <dgm:spPr/>
      <dgm:t>
        <a:bodyPr/>
        <a:lstStyle/>
        <a:p>
          <a:endParaRPr lang="en-US"/>
        </a:p>
      </dgm:t>
    </dgm:pt>
    <dgm:pt modelId="{2D04453D-49D9-4BDE-ACCF-C38E5A7DC5FE}" type="sibTrans" cxnId="{4DDB89B9-4079-4B87-BDA1-9B7B8E1504EB}">
      <dgm:prSet/>
      <dgm:spPr/>
      <dgm:t>
        <a:bodyPr/>
        <a:lstStyle/>
        <a:p>
          <a:endParaRPr lang="en-US"/>
        </a:p>
      </dgm:t>
    </dgm:pt>
    <dgm:pt modelId="{697B313A-FFBB-493E-B68B-56AF3FADB88A}">
      <dgm:prSet/>
      <dgm:spPr/>
      <dgm:t>
        <a:bodyPr/>
        <a:lstStyle/>
        <a:p>
          <a:r>
            <a:rPr lang="tr-TR"/>
            <a:t>Dikkat dağınıklığı olduğunda 10 sn. zihni dinlendirmek,</a:t>
          </a:r>
          <a:endParaRPr lang="en-US"/>
        </a:p>
      </dgm:t>
    </dgm:pt>
    <dgm:pt modelId="{3E216D3F-9727-44D9-A3F5-CFF91DF6D27E}" type="parTrans" cxnId="{BF8924A8-FC06-4941-BCF8-EAEAD8E96A88}">
      <dgm:prSet/>
      <dgm:spPr/>
      <dgm:t>
        <a:bodyPr/>
        <a:lstStyle/>
        <a:p>
          <a:endParaRPr lang="en-US"/>
        </a:p>
      </dgm:t>
    </dgm:pt>
    <dgm:pt modelId="{A73AAF50-ECCF-4870-A85A-1313353FDFD3}" type="sibTrans" cxnId="{BF8924A8-FC06-4941-BCF8-EAEAD8E96A88}">
      <dgm:prSet/>
      <dgm:spPr/>
      <dgm:t>
        <a:bodyPr/>
        <a:lstStyle/>
        <a:p>
          <a:endParaRPr lang="en-US"/>
        </a:p>
      </dgm:t>
    </dgm:pt>
    <dgm:pt modelId="{C458DBFA-15DE-48C1-A16D-8247988B6B1B}">
      <dgm:prSet/>
      <dgm:spPr/>
      <dgm:t>
        <a:bodyPr/>
        <a:lstStyle/>
        <a:p>
          <a:r>
            <a:rPr lang="tr-TR"/>
            <a:t>Gelen olumsuz düşünceleri kontrol edeceğine inanmak,</a:t>
          </a:r>
          <a:endParaRPr lang="en-US"/>
        </a:p>
      </dgm:t>
    </dgm:pt>
    <dgm:pt modelId="{469C672D-E575-421B-8004-D913F2B59B38}" type="parTrans" cxnId="{E1E6C6EF-87D4-4FE9-AB8D-2D78B476CD13}">
      <dgm:prSet/>
      <dgm:spPr/>
      <dgm:t>
        <a:bodyPr/>
        <a:lstStyle/>
        <a:p>
          <a:endParaRPr lang="en-US"/>
        </a:p>
      </dgm:t>
    </dgm:pt>
    <dgm:pt modelId="{94B79100-DAE9-4CDF-B3BD-6394D92D21F4}" type="sibTrans" cxnId="{E1E6C6EF-87D4-4FE9-AB8D-2D78B476CD13}">
      <dgm:prSet/>
      <dgm:spPr/>
      <dgm:t>
        <a:bodyPr/>
        <a:lstStyle/>
        <a:p>
          <a:endParaRPr lang="en-US"/>
        </a:p>
      </dgm:t>
    </dgm:pt>
    <dgm:pt modelId="{132D2B7A-9F8E-4C11-B04E-521258544243}" type="pres">
      <dgm:prSet presAssocID="{CA6515F8-C792-4792-A983-235BAF3DE666}" presName="root" presStyleCnt="0">
        <dgm:presLayoutVars>
          <dgm:dir/>
          <dgm:resizeHandles val="exact"/>
        </dgm:presLayoutVars>
      </dgm:prSet>
      <dgm:spPr/>
    </dgm:pt>
    <dgm:pt modelId="{BAF00723-D08A-41B4-80A7-F4069E930CF6}" type="pres">
      <dgm:prSet presAssocID="{CA6515F8-C792-4792-A983-235BAF3DE666}" presName="container" presStyleCnt="0">
        <dgm:presLayoutVars>
          <dgm:dir/>
          <dgm:resizeHandles val="exact"/>
        </dgm:presLayoutVars>
      </dgm:prSet>
      <dgm:spPr/>
    </dgm:pt>
    <dgm:pt modelId="{F5BDB8F1-EEDE-43B7-A0B6-C9BCCED94851}" type="pres">
      <dgm:prSet presAssocID="{3C07920E-6B1E-4934-B9A9-48EB129C4D2E}" presName="compNode" presStyleCnt="0"/>
      <dgm:spPr/>
    </dgm:pt>
    <dgm:pt modelId="{E583E4B0-E2DC-4599-AF23-0CDDDF23EB26}" type="pres">
      <dgm:prSet presAssocID="{3C07920E-6B1E-4934-B9A9-48EB129C4D2E}" presName="iconBgRect" presStyleLbl="bgShp" presStyleIdx="0" presStyleCnt="7"/>
      <dgm:spPr/>
    </dgm:pt>
    <dgm:pt modelId="{5E7C2FA4-E7E1-48BD-AF9E-4C3B0EF37DC0}" type="pres">
      <dgm:prSet presAssocID="{3C07920E-6B1E-4934-B9A9-48EB129C4D2E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A94D286F-A1F9-4151-BDA7-F2768A628440}" type="pres">
      <dgm:prSet presAssocID="{3C07920E-6B1E-4934-B9A9-48EB129C4D2E}" presName="spaceRect" presStyleCnt="0"/>
      <dgm:spPr/>
    </dgm:pt>
    <dgm:pt modelId="{C6AFCD5A-C3F8-4295-A97B-0D0E41AECD5B}" type="pres">
      <dgm:prSet presAssocID="{3C07920E-6B1E-4934-B9A9-48EB129C4D2E}" presName="textRect" presStyleLbl="revTx" presStyleIdx="0" presStyleCnt="7">
        <dgm:presLayoutVars>
          <dgm:chMax val="1"/>
          <dgm:chPref val="1"/>
        </dgm:presLayoutVars>
      </dgm:prSet>
      <dgm:spPr/>
    </dgm:pt>
    <dgm:pt modelId="{36B02BB0-6B4A-4258-9AE4-0CD889C45EB8}" type="pres">
      <dgm:prSet presAssocID="{DC8FD258-189A-4767-AC4E-E827524D2ABB}" presName="sibTrans" presStyleLbl="sibTrans2D1" presStyleIdx="0" presStyleCnt="0"/>
      <dgm:spPr/>
    </dgm:pt>
    <dgm:pt modelId="{66F5A74B-8754-4671-9C66-936F0A62E6C6}" type="pres">
      <dgm:prSet presAssocID="{CEB8E914-7BC0-4B1C-B097-0D6670D6F163}" presName="compNode" presStyleCnt="0"/>
      <dgm:spPr/>
    </dgm:pt>
    <dgm:pt modelId="{3C931B48-1AF9-4CE3-9B8A-CCBDB791457C}" type="pres">
      <dgm:prSet presAssocID="{CEB8E914-7BC0-4B1C-B097-0D6670D6F163}" presName="iconBgRect" presStyleLbl="bgShp" presStyleIdx="1" presStyleCnt="7"/>
      <dgm:spPr/>
    </dgm:pt>
    <dgm:pt modelId="{799756CC-CBED-4647-B0F9-EA899F779E98}" type="pres">
      <dgm:prSet presAssocID="{CEB8E914-7BC0-4B1C-B097-0D6670D6F163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ronometre"/>
        </a:ext>
      </dgm:extLst>
    </dgm:pt>
    <dgm:pt modelId="{9FE4CCF8-A1F4-4D60-BAEE-4AE7D4C469A6}" type="pres">
      <dgm:prSet presAssocID="{CEB8E914-7BC0-4B1C-B097-0D6670D6F163}" presName="spaceRect" presStyleCnt="0"/>
      <dgm:spPr/>
    </dgm:pt>
    <dgm:pt modelId="{3DC04D34-0739-487A-9E09-FA336BF1AF22}" type="pres">
      <dgm:prSet presAssocID="{CEB8E914-7BC0-4B1C-B097-0D6670D6F163}" presName="textRect" presStyleLbl="revTx" presStyleIdx="1" presStyleCnt="7">
        <dgm:presLayoutVars>
          <dgm:chMax val="1"/>
          <dgm:chPref val="1"/>
        </dgm:presLayoutVars>
      </dgm:prSet>
      <dgm:spPr/>
    </dgm:pt>
    <dgm:pt modelId="{A14E0867-7199-4AF3-9E2B-95A8B84A9AA5}" type="pres">
      <dgm:prSet presAssocID="{F641B7C2-B4A1-48BE-A78D-B575329289F6}" presName="sibTrans" presStyleLbl="sibTrans2D1" presStyleIdx="0" presStyleCnt="0"/>
      <dgm:spPr/>
    </dgm:pt>
    <dgm:pt modelId="{07563F11-2BF7-42C1-87E9-A26D96DA8F10}" type="pres">
      <dgm:prSet presAssocID="{EB2C6725-49C8-4627-A176-C93539E1CEB8}" presName="compNode" presStyleCnt="0"/>
      <dgm:spPr/>
    </dgm:pt>
    <dgm:pt modelId="{23B4E1E6-9645-440B-BFC1-5FD4E9312F40}" type="pres">
      <dgm:prSet presAssocID="{EB2C6725-49C8-4627-A176-C93539E1CEB8}" presName="iconBgRect" presStyleLbl="bgShp" presStyleIdx="2" presStyleCnt="7"/>
      <dgm:spPr/>
    </dgm:pt>
    <dgm:pt modelId="{8C9698E7-348F-4770-8705-CB186C424105}" type="pres">
      <dgm:prSet presAssocID="{EB2C6725-49C8-4627-A176-C93539E1CEB8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ACF4A439-63EB-4C9F-929B-4399A266336E}" type="pres">
      <dgm:prSet presAssocID="{EB2C6725-49C8-4627-A176-C93539E1CEB8}" presName="spaceRect" presStyleCnt="0"/>
      <dgm:spPr/>
    </dgm:pt>
    <dgm:pt modelId="{898A89A1-6090-4BDE-84B9-64878319B5F3}" type="pres">
      <dgm:prSet presAssocID="{EB2C6725-49C8-4627-A176-C93539E1CEB8}" presName="textRect" presStyleLbl="revTx" presStyleIdx="2" presStyleCnt="7">
        <dgm:presLayoutVars>
          <dgm:chMax val="1"/>
          <dgm:chPref val="1"/>
        </dgm:presLayoutVars>
      </dgm:prSet>
      <dgm:spPr/>
    </dgm:pt>
    <dgm:pt modelId="{3AB221E4-B58B-46D4-93C4-C511C0926E3F}" type="pres">
      <dgm:prSet presAssocID="{A636B667-B5AD-4AB4-96CE-7D8C9ED04D59}" presName="sibTrans" presStyleLbl="sibTrans2D1" presStyleIdx="0" presStyleCnt="0"/>
      <dgm:spPr/>
    </dgm:pt>
    <dgm:pt modelId="{98794F53-9728-46E9-8FF5-EAA3B25032AF}" type="pres">
      <dgm:prSet presAssocID="{C500AD48-42DB-4CF5-B121-04B19B1106FE}" presName="compNode" presStyleCnt="0"/>
      <dgm:spPr/>
    </dgm:pt>
    <dgm:pt modelId="{FB2F95D8-4A13-46BA-AD88-D54070E0266A}" type="pres">
      <dgm:prSet presAssocID="{C500AD48-42DB-4CF5-B121-04B19B1106FE}" presName="iconBgRect" presStyleLbl="bgShp" presStyleIdx="3" presStyleCnt="7"/>
      <dgm:spPr/>
    </dgm:pt>
    <dgm:pt modelId="{D1B5292D-7447-47C2-80CC-2357AF5E92A1}" type="pres">
      <dgm:prSet presAssocID="{C500AD48-42DB-4CF5-B121-04B19B1106F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65A452A6-CFAA-4915-A3A2-AFB8DB241735}" type="pres">
      <dgm:prSet presAssocID="{C500AD48-42DB-4CF5-B121-04B19B1106FE}" presName="spaceRect" presStyleCnt="0"/>
      <dgm:spPr/>
    </dgm:pt>
    <dgm:pt modelId="{7D52546D-AC83-485D-8926-8F74EDBD9A96}" type="pres">
      <dgm:prSet presAssocID="{C500AD48-42DB-4CF5-B121-04B19B1106FE}" presName="textRect" presStyleLbl="revTx" presStyleIdx="3" presStyleCnt="7">
        <dgm:presLayoutVars>
          <dgm:chMax val="1"/>
          <dgm:chPref val="1"/>
        </dgm:presLayoutVars>
      </dgm:prSet>
      <dgm:spPr/>
    </dgm:pt>
    <dgm:pt modelId="{B5AAFD04-6E05-44E1-8C24-DAF45EF07D93}" type="pres">
      <dgm:prSet presAssocID="{C7B3B038-DDEB-4E8A-A1BC-F36638267496}" presName="sibTrans" presStyleLbl="sibTrans2D1" presStyleIdx="0" presStyleCnt="0"/>
      <dgm:spPr/>
    </dgm:pt>
    <dgm:pt modelId="{EAAAE9CB-8C1C-45A3-8F0C-6CB03F2BF00A}" type="pres">
      <dgm:prSet presAssocID="{3E347E85-CD8B-4522-958F-ED20A8C2B461}" presName="compNode" presStyleCnt="0"/>
      <dgm:spPr/>
    </dgm:pt>
    <dgm:pt modelId="{0D0D305B-11B6-42C8-A1ED-1286A016A39E}" type="pres">
      <dgm:prSet presAssocID="{3E347E85-CD8B-4522-958F-ED20A8C2B461}" presName="iconBgRect" presStyleLbl="bgShp" presStyleIdx="4" presStyleCnt="7"/>
      <dgm:spPr/>
    </dgm:pt>
    <dgm:pt modelId="{C65A4229-DEA7-4E94-9D46-6F352915BEEC}" type="pres">
      <dgm:prSet presAssocID="{3E347E85-CD8B-4522-958F-ED20A8C2B461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de"/>
        </a:ext>
      </dgm:extLst>
    </dgm:pt>
    <dgm:pt modelId="{9353FE1B-8B1C-4572-AA92-46192F6F29AB}" type="pres">
      <dgm:prSet presAssocID="{3E347E85-CD8B-4522-958F-ED20A8C2B461}" presName="spaceRect" presStyleCnt="0"/>
      <dgm:spPr/>
    </dgm:pt>
    <dgm:pt modelId="{A12B09DB-61CD-4379-A8CE-43DC7F4F5B47}" type="pres">
      <dgm:prSet presAssocID="{3E347E85-CD8B-4522-958F-ED20A8C2B461}" presName="textRect" presStyleLbl="revTx" presStyleIdx="4" presStyleCnt="7">
        <dgm:presLayoutVars>
          <dgm:chMax val="1"/>
          <dgm:chPref val="1"/>
        </dgm:presLayoutVars>
      </dgm:prSet>
      <dgm:spPr/>
    </dgm:pt>
    <dgm:pt modelId="{3BA5960D-10A3-4481-9249-111E619E7B0F}" type="pres">
      <dgm:prSet presAssocID="{2D04453D-49D9-4BDE-ACCF-C38E5A7DC5FE}" presName="sibTrans" presStyleLbl="sibTrans2D1" presStyleIdx="0" presStyleCnt="0"/>
      <dgm:spPr/>
    </dgm:pt>
    <dgm:pt modelId="{CC385E28-315E-4D7D-A274-3F212A231145}" type="pres">
      <dgm:prSet presAssocID="{697B313A-FFBB-493E-B68B-56AF3FADB88A}" presName="compNode" presStyleCnt="0"/>
      <dgm:spPr/>
    </dgm:pt>
    <dgm:pt modelId="{E1822CDE-7E03-4045-B46E-4A41743EB4C7}" type="pres">
      <dgm:prSet presAssocID="{697B313A-FFBB-493E-B68B-56AF3FADB88A}" presName="iconBgRect" presStyleLbl="bgShp" presStyleIdx="5" presStyleCnt="7"/>
      <dgm:spPr/>
    </dgm:pt>
    <dgm:pt modelId="{64FBF948-5640-4755-A821-6BE9CB20A783}" type="pres">
      <dgm:prSet presAssocID="{697B313A-FFBB-493E-B68B-56AF3FADB88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tlama"/>
        </a:ext>
      </dgm:extLst>
    </dgm:pt>
    <dgm:pt modelId="{E95100B7-28AB-486E-8220-94CB2CD4172A}" type="pres">
      <dgm:prSet presAssocID="{697B313A-FFBB-493E-B68B-56AF3FADB88A}" presName="spaceRect" presStyleCnt="0"/>
      <dgm:spPr/>
    </dgm:pt>
    <dgm:pt modelId="{6A5A1692-CC9B-4816-91FA-F32ADD88B39C}" type="pres">
      <dgm:prSet presAssocID="{697B313A-FFBB-493E-B68B-56AF3FADB88A}" presName="textRect" presStyleLbl="revTx" presStyleIdx="5" presStyleCnt="7">
        <dgm:presLayoutVars>
          <dgm:chMax val="1"/>
          <dgm:chPref val="1"/>
        </dgm:presLayoutVars>
      </dgm:prSet>
      <dgm:spPr/>
    </dgm:pt>
    <dgm:pt modelId="{5BD7D3CC-3065-463B-8D5B-EC912BA5C1D0}" type="pres">
      <dgm:prSet presAssocID="{A73AAF50-ECCF-4870-A85A-1313353FDFD3}" presName="sibTrans" presStyleLbl="sibTrans2D1" presStyleIdx="0" presStyleCnt="0"/>
      <dgm:spPr/>
    </dgm:pt>
    <dgm:pt modelId="{2141AD2D-DFA1-4BDA-BDAF-B615122914DF}" type="pres">
      <dgm:prSet presAssocID="{C458DBFA-15DE-48C1-A16D-8247988B6B1B}" presName="compNode" presStyleCnt="0"/>
      <dgm:spPr/>
    </dgm:pt>
    <dgm:pt modelId="{680EB408-9FA3-40B3-A662-3E487FAFA339}" type="pres">
      <dgm:prSet presAssocID="{C458DBFA-15DE-48C1-A16D-8247988B6B1B}" presName="iconBgRect" presStyleLbl="bgShp" presStyleIdx="6" presStyleCnt="7"/>
      <dgm:spPr/>
    </dgm:pt>
    <dgm:pt modelId="{1C01B669-0262-4BED-BA5D-F8300DDD9D4E}" type="pres">
      <dgm:prSet presAssocID="{C458DBFA-15DE-48C1-A16D-8247988B6B1B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DF6B829-2CC3-4C69-8670-17F9AA36A8BA}" type="pres">
      <dgm:prSet presAssocID="{C458DBFA-15DE-48C1-A16D-8247988B6B1B}" presName="spaceRect" presStyleCnt="0"/>
      <dgm:spPr/>
    </dgm:pt>
    <dgm:pt modelId="{BC850A38-5B77-4E76-9B33-DCE6660A0052}" type="pres">
      <dgm:prSet presAssocID="{C458DBFA-15DE-48C1-A16D-8247988B6B1B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51A7F301-C3C1-49F3-A9B7-D60C5698C51B}" type="presOf" srcId="{F641B7C2-B4A1-48BE-A78D-B575329289F6}" destId="{A14E0867-7199-4AF3-9E2B-95A8B84A9AA5}" srcOrd="0" destOrd="0" presId="urn:microsoft.com/office/officeart/2018/2/layout/IconCircleList"/>
    <dgm:cxn modelId="{2874ED04-7F32-4521-A567-E4C5A5874F61}" srcId="{CA6515F8-C792-4792-A983-235BAF3DE666}" destId="{EB2C6725-49C8-4627-A176-C93539E1CEB8}" srcOrd="2" destOrd="0" parTransId="{581F1DBC-7CD1-46A2-B685-BAF9ACF070E8}" sibTransId="{A636B667-B5AD-4AB4-96CE-7D8C9ED04D59}"/>
    <dgm:cxn modelId="{23179F12-B339-4BED-8A09-AE03B8AD4F3B}" type="presOf" srcId="{C458DBFA-15DE-48C1-A16D-8247988B6B1B}" destId="{BC850A38-5B77-4E76-9B33-DCE6660A0052}" srcOrd="0" destOrd="0" presId="urn:microsoft.com/office/officeart/2018/2/layout/IconCircleList"/>
    <dgm:cxn modelId="{6855842F-C7A6-4196-89CE-56525EC344D8}" type="presOf" srcId="{3C07920E-6B1E-4934-B9A9-48EB129C4D2E}" destId="{C6AFCD5A-C3F8-4295-A97B-0D0E41AECD5B}" srcOrd="0" destOrd="0" presId="urn:microsoft.com/office/officeart/2018/2/layout/IconCircleList"/>
    <dgm:cxn modelId="{FE3F4930-CEDE-47C0-9F2C-EF431745BDD5}" type="presOf" srcId="{2D04453D-49D9-4BDE-ACCF-C38E5A7DC5FE}" destId="{3BA5960D-10A3-4481-9249-111E619E7B0F}" srcOrd="0" destOrd="0" presId="urn:microsoft.com/office/officeart/2018/2/layout/IconCircleList"/>
    <dgm:cxn modelId="{87780543-93A5-45A3-B2C1-21BC52CF05FF}" type="presOf" srcId="{A73AAF50-ECCF-4870-A85A-1313353FDFD3}" destId="{5BD7D3CC-3065-463B-8D5B-EC912BA5C1D0}" srcOrd="0" destOrd="0" presId="urn:microsoft.com/office/officeart/2018/2/layout/IconCircleList"/>
    <dgm:cxn modelId="{DAF3D045-CAF8-4009-98B4-6CC1821161E0}" type="presOf" srcId="{C500AD48-42DB-4CF5-B121-04B19B1106FE}" destId="{7D52546D-AC83-485D-8926-8F74EDBD9A96}" srcOrd="0" destOrd="0" presId="urn:microsoft.com/office/officeart/2018/2/layout/IconCircleList"/>
    <dgm:cxn modelId="{B9A16773-5217-4E23-8AB3-FC8A4788DE47}" type="presOf" srcId="{C7B3B038-DDEB-4E8A-A1BC-F36638267496}" destId="{B5AAFD04-6E05-44E1-8C24-DAF45EF07D93}" srcOrd="0" destOrd="0" presId="urn:microsoft.com/office/officeart/2018/2/layout/IconCircleList"/>
    <dgm:cxn modelId="{AE581B96-045F-49A5-B4F8-689CCA202F07}" srcId="{CA6515F8-C792-4792-A983-235BAF3DE666}" destId="{3C07920E-6B1E-4934-B9A9-48EB129C4D2E}" srcOrd="0" destOrd="0" parTransId="{CA6E3A0B-F97B-4190-906D-2C68491F095C}" sibTransId="{DC8FD258-189A-4767-AC4E-E827524D2ABB}"/>
    <dgm:cxn modelId="{3D6C77A7-9F85-4B9F-AB54-79F413655979}" type="presOf" srcId="{A636B667-B5AD-4AB4-96CE-7D8C9ED04D59}" destId="{3AB221E4-B58B-46D4-93C4-C511C0926E3F}" srcOrd="0" destOrd="0" presId="urn:microsoft.com/office/officeart/2018/2/layout/IconCircleList"/>
    <dgm:cxn modelId="{BF8924A8-FC06-4941-BCF8-EAEAD8E96A88}" srcId="{CA6515F8-C792-4792-A983-235BAF3DE666}" destId="{697B313A-FFBB-493E-B68B-56AF3FADB88A}" srcOrd="5" destOrd="0" parTransId="{3E216D3F-9727-44D9-A3F5-CFF91DF6D27E}" sibTransId="{A73AAF50-ECCF-4870-A85A-1313353FDFD3}"/>
    <dgm:cxn modelId="{2035A9AE-29E1-4F77-AA62-75138815FF85}" srcId="{CA6515F8-C792-4792-A983-235BAF3DE666}" destId="{C500AD48-42DB-4CF5-B121-04B19B1106FE}" srcOrd="3" destOrd="0" parTransId="{29FC3D54-C695-4298-8F8F-07E7381CA188}" sibTransId="{C7B3B038-DDEB-4E8A-A1BC-F36638267496}"/>
    <dgm:cxn modelId="{FDBF8CB1-F536-4E11-8645-C2387597A54A}" type="presOf" srcId="{EB2C6725-49C8-4627-A176-C93539E1CEB8}" destId="{898A89A1-6090-4BDE-84B9-64878319B5F3}" srcOrd="0" destOrd="0" presId="urn:microsoft.com/office/officeart/2018/2/layout/IconCircleList"/>
    <dgm:cxn modelId="{468AF9B3-E416-4DF8-9F4E-8BC904A4771C}" srcId="{CA6515F8-C792-4792-A983-235BAF3DE666}" destId="{CEB8E914-7BC0-4B1C-B097-0D6670D6F163}" srcOrd="1" destOrd="0" parTransId="{60A0111E-0F89-43A0-ADFB-8DD295E6FEB6}" sibTransId="{F641B7C2-B4A1-48BE-A78D-B575329289F6}"/>
    <dgm:cxn modelId="{1D66A4B4-B2FB-4A90-9F61-F32264BD64D4}" type="presOf" srcId="{DC8FD258-189A-4767-AC4E-E827524D2ABB}" destId="{36B02BB0-6B4A-4258-9AE4-0CD889C45EB8}" srcOrd="0" destOrd="0" presId="urn:microsoft.com/office/officeart/2018/2/layout/IconCircleList"/>
    <dgm:cxn modelId="{4DDB89B9-4079-4B87-BDA1-9B7B8E1504EB}" srcId="{CA6515F8-C792-4792-A983-235BAF3DE666}" destId="{3E347E85-CD8B-4522-958F-ED20A8C2B461}" srcOrd="4" destOrd="0" parTransId="{EEAF6162-0863-41C3-A891-C2168D08B5B5}" sibTransId="{2D04453D-49D9-4BDE-ACCF-C38E5A7DC5FE}"/>
    <dgm:cxn modelId="{BC6750C2-733E-447A-951D-18E05863CB44}" type="presOf" srcId="{CA6515F8-C792-4792-A983-235BAF3DE666}" destId="{132D2B7A-9F8E-4C11-B04E-521258544243}" srcOrd="0" destOrd="0" presId="urn:microsoft.com/office/officeart/2018/2/layout/IconCircleList"/>
    <dgm:cxn modelId="{E3CC33D4-277A-4550-BE26-87645E083B34}" type="presOf" srcId="{CEB8E914-7BC0-4B1C-B097-0D6670D6F163}" destId="{3DC04D34-0739-487A-9E09-FA336BF1AF22}" srcOrd="0" destOrd="0" presId="urn:microsoft.com/office/officeart/2018/2/layout/IconCircleList"/>
    <dgm:cxn modelId="{169BC3EB-99DB-4DBF-B677-91E146736CC2}" type="presOf" srcId="{3E347E85-CD8B-4522-958F-ED20A8C2B461}" destId="{A12B09DB-61CD-4379-A8CE-43DC7F4F5B47}" srcOrd="0" destOrd="0" presId="urn:microsoft.com/office/officeart/2018/2/layout/IconCircleList"/>
    <dgm:cxn modelId="{E1E6C6EF-87D4-4FE9-AB8D-2D78B476CD13}" srcId="{CA6515F8-C792-4792-A983-235BAF3DE666}" destId="{C458DBFA-15DE-48C1-A16D-8247988B6B1B}" srcOrd="6" destOrd="0" parTransId="{469C672D-E575-421B-8004-D913F2B59B38}" sibTransId="{94B79100-DAE9-4CDF-B3BD-6394D92D21F4}"/>
    <dgm:cxn modelId="{CCB584F0-F6AF-4217-A1F2-0F0638940C1B}" type="presOf" srcId="{697B313A-FFBB-493E-B68B-56AF3FADB88A}" destId="{6A5A1692-CC9B-4816-91FA-F32ADD88B39C}" srcOrd="0" destOrd="0" presId="urn:microsoft.com/office/officeart/2018/2/layout/IconCircleList"/>
    <dgm:cxn modelId="{C4B06EB9-08A5-43D2-A59F-F4F35DF1D45A}" type="presParOf" srcId="{132D2B7A-9F8E-4C11-B04E-521258544243}" destId="{BAF00723-D08A-41B4-80A7-F4069E930CF6}" srcOrd="0" destOrd="0" presId="urn:microsoft.com/office/officeart/2018/2/layout/IconCircleList"/>
    <dgm:cxn modelId="{0F9AFE0A-BA1D-4B3B-AAB1-D7D4A207A21D}" type="presParOf" srcId="{BAF00723-D08A-41B4-80A7-F4069E930CF6}" destId="{F5BDB8F1-EEDE-43B7-A0B6-C9BCCED94851}" srcOrd="0" destOrd="0" presId="urn:microsoft.com/office/officeart/2018/2/layout/IconCircleList"/>
    <dgm:cxn modelId="{915D8A32-526F-4B9D-A35F-1E997B4C8F9F}" type="presParOf" srcId="{F5BDB8F1-EEDE-43B7-A0B6-C9BCCED94851}" destId="{E583E4B0-E2DC-4599-AF23-0CDDDF23EB26}" srcOrd="0" destOrd="0" presId="urn:microsoft.com/office/officeart/2018/2/layout/IconCircleList"/>
    <dgm:cxn modelId="{84C199A6-59AD-4332-9A46-8F4938CB89BE}" type="presParOf" srcId="{F5BDB8F1-EEDE-43B7-A0B6-C9BCCED94851}" destId="{5E7C2FA4-E7E1-48BD-AF9E-4C3B0EF37DC0}" srcOrd="1" destOrd="0" presId="urn:microsoft.com/office/officeart/2018/2/layout/IconCircleList"/>
    <dgm:cxn modelId="{11D461CA-F355-4666-9B6F-8731830C2402}" type="presParOf" srcId="{F5BDB8F1-EEDE-43B7-A0B6-C9BCCED94851}" destId="{A94D286F-A1F9-4151-BDA7-F2768A628440}" srcOrd="2" destOrd="0" presId="urn:microsoft.com/office/officeart/2018/2/layout/IconCircleList"/>
    <dgm:cxn modelId="{09087CB6-B170-49DA-B473-8E6C20EB71FA}" type="presParOf" srcId="{F5BDB8F1-EEDE-43B7-A0B6-C9BCCED94851}" destId="{C6AFCD5A-C3F8-4295-A97B-0D0E41AECD5B}" srcOrd="3" destOrd="0" presId="urn:microsoft.com/office/officeart/2018/2/layout/IconCircleList"/>
    <dgm:cxn modelId="{CB3AC09F-E20A-4D41-A142-44BD65A3CA4D}" type="presParOf" srcId="{BAF00723-D08A-41B4-80A7-F4069E930CF6}" destId="{36B02BB0-6B4A-4258-9AE4-0CD889C45EB8}" srcOrd="1" destOrd="0" presId="urn:microsoft.com/office/officeart/2018/2/layout/IconCircleList"/>
    <dgm:cxn modelId="{0859B341-64F5-4D2E-AA99-06048839E493}" type="presParOf" srcId="{BAF00723-D08A-41B4-80A7-F4069E930CF6}" destId="{66F5A74B-8754-4671-9C66-936F0A62E6C6}" srcOrd="2" destOrd="0" presId="urn:microsoft.com/office/officeart/2018/2/layout/IconCircleList"/>
    <dgm:cxn modelId="{96400D79-5878-4EC1-AFD5-52C0BCDF4C98}" type="presParOf" srcId="{66F5A74B-8754-4671-9C66-936F0A62E6C6}" destId="{3C931B48-1AF9-4CE3-9B8A-CCBDB791457C}" srcOrd="0" destOrd="0" presId="urn:microsoft.com/office/officeart/2018/2/layout/IconCircleList"/>
    <dgm:cxn modelId="{1C928DC4-DC8C-428A-80DD-01E29CF7DB79}" type="presParOf" srcId="{66F5A74B-8754-4671-9C66-936F0A62E6C6}" destId="{799756CC-CBED-4647-B0F9-EA899F779E98}" srcOrd="1" destOrd="0" presId="urn:microsoft.com/office/officeart/2018/2/layout/IconCircleList"/>
    <dgm:cxn modelId="{579B4A51-0146-4FDA-A8F9-DCE505E26C76}" type="presParOf" srcId="{66F5A74B-8754-4671-9C66-936F0A62E6C6}" destId="{9FE4CCF8-A1F4-4D60-BAEE-4AE7D4C469A6}" srcOrd="2" destOrd="0" presId="urn:microsoft.com/office/officeart/2018/2/layout/IconCircleList"/>
    <dgm:cxn modelId="{FE17152C-AD5E-49D1-B84F-77036CDD5B3F}" type="presParOf" srcId="{66F5A74B-8754-4671-9C66-936F0A62E6C6}" destId="{3DC04D34-0739-487A-9E09-FA336BF1AF22}" srcOrd="3" destOrd="0" presId="urn:microsoft.com/office/officeart/2018/2/layout/IconCircleList"/>
    <dgm:cxn modelId="{7D70C6E5-B543-4763-903A-4449E180746E}" type="presParOf" srcId="{BAF00723-D08A-41B4-80A7-F4069E930CF6}" destId="{A14E0867-7199-4AF3-9E2B-95A8B84A9AA5}" srcOrd="3" destOrd="0" presId="urn:microsoft.com/office/officeart/2018/2/layout/IconCircleList"/>
    <dgm:cxn modelId="{27FC74A6-A075-4962-88C7-1FE44EAFA24F}" type="presParOf" srcId="{BAF00723-D08A-41B4-80A7-F4069E930CF6}" destId="{07563F11-2BF7-42C1-87E9-A26D96DA8F10}" srcOrd="4" destOrd="0" presId="urn:microsoft.com/office/officeart/2018/2/layout/IconCircleList"/>
    <dgm:cxn modelId="{57900182-6C35-407D-BE22-482DF05F127F}" type="presParOf" srcId="{07563F11-2BF7-42C1-87E9-A26D96DA8F10}" destId="{23B4E1E6-9645-440B-BFC1-5FD4E9312F40}" srcOrd="0" destOrd="0" presId="urn:microsoft.com/office/officeart/2018/2/layout/IconCircleList"/>
    <dgm:cxn modelId="{69324A75-DF17-46E8-AEF2-1B2DC9C2A628}" type="presParOf" srcId="{07563F11-2BF7-42C1-87E9-A26D96DA8F10}" destId="{8C9698E7-348F-4770-8705-CB186C424105}" srcOrd="1" destOrd="0" presId="urn:microsoft.com/office/officeart/2018/2/layout/IconCircleList"/>
    <dgm:cxn modelId="{3D9BC529-D1CF-4957-81CF-B2DB9C0DB238}" type="presParOf" srcId="{07563F11-2BF7-42C1-87E9-A26D96DA8F10}" destId="{ACF4A439-63EB-4C9F-929B-4399A266336E}" srcOrd="2" destOrd="0" presId="urn:microsoft.com/office/officeart/2018/2/layout/IconCircleList"/>
    <dgm:cxn modelId="{3FE8824F-DAB7-4FFF-8986-7936E815CB48}" type="presParOf" srcId="{07563F11-2BF7-42C1-87E9-A26D96DA8F10}" destId="{898A89A1-6090-4BDE-84B9-64878319B5F3}" srcOrd="3" destOrd="0" presId="urn:microsoft.com/office/officeart/2018/2/layout/IconCircleList"/>
    <dgm:cxn modelId="{398520A6-FCA3-448D-A7A4-94538B3D27C5}" type="presParOf" srcId="{BAF00723-D08A-41B4-80A7-F4069E930CF6}" destId="{3AB221E4-B58B-46D4-93C4-C511C0926E3F}" srcOrd="5" destOrd="0" presId="urn:microsoft.com/office/officeart/2018/2/layout/IconCircleList"/>
    <dgm:cxn modelId="{4E239619-A57D-4FAD-9CFC-FA2D8385FD2D}" type="presParOf" srcId="{BAF00723-D08A-41B4-80A7-F4069E930CF6}" destId="{98794F53-9728-46E9-8FF5-EAA3B25032AF}" srcOrd="6" destOrd="0" presId="urn:microsoft.com/office/officeart/2018/2/layout/IconCircleList"/>
    <dgm:cxn modelId="{7F5288E2-46AA-4AC0-BF08-80000CBD82F6}" type="presParOf" srcId="{98794F53-9728-46E9-8FF5-EAA3B25032AF}" destId="{FB2F95D8-4A13-46BA-AD88-D54070E0266A}" srcOrd="0" destOrd="0" presId="urn:microsoft.com/office/officeart/2018/2/layout/IconCircleList"/>
    <dgm:cxn modelId="{8444A92C-7E45-4EE6-ACBF-B5D0FCC3DAB6}" type="presParOf" srcId="{98794F53-9728-46E9-8FF5-EAA3B25032AF}" destId="{D1B5292D-7447-47C2-80CC-2357AF5E92A1}" srcOrd="1" destOrd="0" presId="urn:microsoft.com/office/officeart/2018/2/layout/IconCircleList"/>
    <dgm:cxn modelId="{84300CD8-BA6A-46AF-B57A-2C276422459C}" type="presParOf" srcId="{98794F53-9728-46E9-8FF5-EAA3B25032AF}" destId="{65A452A6-CFAA-4915-A3A2-AFB8DB241735}" srcOrd="2" destOrd="0" presId="urn:microsoft.com/office/officeart/2018/2/layout/IconCircleList"/>
    <dgm:cxn modelId="{F1942BE9-3192-4DD3-82B4-08F351B9E280}" type="presParOf" srcId="{98794F53-9728-46E9-8FF5-EAA3B25032AF}" destId="{7D52546D-AC83-485D-8926-8F74EDBD9A96}" srcOrd="3" destOrd="0" presId="urn:microsoft.com/office/officeart/2018/2/layout/IconCircleList"/>
    <dgm:cxn modelId="{BFCA3515-2DBB-465A-8D52-9F683488A9FD}" type="presParOf" srcId="{BAF00723-D08A-41B4-80A7-F4069E930CF6}" destId="{B5AAFD04-6E05-44E1-8C24-DAF45EF07D93}" srcOrd="7" destOrd="0" presId="urn:microsoft.com/office/officeart/2018/2/layout/IconCircleList"/>
    <dgm:cxn modelId="{0656C30A-F07F-44E0-AF21-3723F6C4FFA2}" type="presParOf" srcId="{BAF00723-D08A-41B4-80A7-F4069E930CF6}" destId="{EAAAE9CB-8C1C-45A3-8F0C-6CB03F2BF00A}" srcOrd="8" destOrd="0" presId="urn:microsoft.com/office/officeart/2018/2/layout/IconCircleList"/>
    <dgm:cxn modelId="{26088B8C-6845-4746-8B2F-207E695845C7}" type="presParOf" srcId="{EAAAE9CB-8C1C-45A3-8F0C-6CB03F2BF00A}" destId="{0D0D305B-11B6-42C8-A1ED-1286A016A39E}" srcOrd="0" destOrd="0" presId="urn:microsoft.com/office/officeart/2018/2/layout/IconCircleList"/>
    <dgm:cxn modelId="{C1C999C6-E619-4AEC-A126-89D60CA892E5}" type="presParOf" srcId="{EAAAE9CB-8C1C-45A3-8F0C-6CB03F2BF00A}" destId="{C65A4229-DEA7-4E94-9D46-6F352915BEEC}" srcOrd="1" destOrd="0" presId="urn:microsoft.com/office/officeart/2018/2/layout/IconCircleList"/>
    <dgm:cxn modelId="{DE468FD4-4559-4F31-9E40-3A8FE0875FA9}" type="presParOf" srcId="{EAAAE9CB-8C1C-45A3-8F0C-6CB03F2BF00A}" destId="{9353FE1B-8B1C-4572-AA92-46192F6F29AB}" srcOrd="2" destOrd="0" presId="urn:microsoft.com/office/officeart/2018/2/layout/IconCircleList"/>
    <dgm:cxn modelId="{55CD4370-2D7F-423B-98AD-29349131FFC3}" type="presParOf" srcId="{EAAAE9CB-8C1C-45A3-8F0C-6CB03F2BF00A}" destId="{A12B09DB-61CD-4379-A8CE-43DC7F4F5B47}" srcOrd="3" destOrd="0" presId="urn:microsoft.com/office/officeart/2018/2/layout/IconCircleList"/>
    <dgm:cxn modelId="{4FE825B9-06F0-4964-AD79-F15B7F4D748F}" type="presParOf" srcId="{BAF00723-D08A-41B4-80A7-F4069E930CF6}" destId="{3BA5960D-10A3-4481-9249-111E619E7B0F}" srcOrd="9" destOrd="0" presId="urn:microsoft.com/office/officeart/2018/2/layout/IconCircleList"/>
    <dgm:cxn modelId="{9EEA84EA-4FFC-46D3-B421-7A8003EA884E}" type="presParOf" srcId="{BAF00723-D08A-41B4-80A7-F4069E930CF6}" destId="{CC385E28-315E-4D7D-A274-3F212A231145}" srcOrd="10" destOrd="0" presId="urn:microsoft.com/office/officeart/2018/2/layout/IconCircleList"/>
    <dgm:cxn modelId="{381D8787-03AB-40D7-BB1B-B1C3D6DB711F}" type="presParOf" srcId="{CC385E28-315E-4D7D-A274-3F212A231145}" destId="{E1822CDE-7E03-4045-B46E-4A41743EB4C7}" srcOrd="0" destOrd="0" presId="urn:microsoft.com/office/officeart/2018/2/layout/IconCircleList"/>
    <dgm:cxn modelId="{30318EBC-4B24-43D1-B74C-1D190DF63080}" type="presParOf" srcId="{CC385E28-315E-4D7D-A274-3F212A231145}" destId="{64FBF948-5640-4755-A821-6BE9CB20A783}" srcOrd="1" destOrd="0" presId="urn:microsoft.com/office/officeart/2018/2/layout/IconCircleList"/>
    <dgm:cxn modelId="{4285E3EB-3E45-4ECD-87DB-3B0F51DCF6B6}" type="presParOf" srcId="{CC385E28-315E-4D7D-A274-3F212A231145}" destId="{E95100B7-28AB-486E-8220-94CB2CD4172A}" srcOrd="2" destOrd="0" presId="urn:microsoft.com/office/officeart/2018/2/layout/IconCircleList"/>
    <dgm:cxn modelId="{18ACBB9D-046D-4FC5-9083-7192EE0CFFB1}" type="presParOf" srcId="{CC385E28-315E-4D7D-A274-3F212A231145}" destId="{6A5A1692-CC9B-4816-91FA-F32ADD88B39C}" srcOrd="3" destOrd="0" presId="urn:microsoft.com/office/officeart/2018/2/layout/IconCircleList"/>
    <dgm:cxn modelId="{34B8E4AE-A26D-4F5A-B76E-C9510F393AE5}" type="presParOf" srcId="{BAF00723-D08A-41B4-80A7-F4069E930CF6}" destId="{5BD7D3CC-3065-463B-8D5B-EC912BA5C1D0}" srcOrd="11" destOrd="0" presId="urn:microsoft.com/office/officeart/2018/2/layout/IconCircleList"/>
    <dgm:cxn modelId="{3ED94AA9-0E4D-4AA5-9BE2-60A12B37F359}" type="presParOf" srcId="{BAF00723-D08A-41B4-80A7-F4069E930CF6}" destId="{2141AD2D-DFA1-4BDA-BDAF-B615122914DF}" srcOrd="12" destOrd="0" presId="urn:microsoft.com/office/officeart/2018/2/layout/IconCircleList"/>
    <dgm:cxn modelId="{9BA2ACD9-5F6B-4154-B750-0A7B899CFF05}" type="presParOf" srcId="{2141AD2D-DFA1-4BDA-BDAF-B615122914DF}" destId="{680EB408-9FA3-40B3-A662-3E487FAFA339}" srcOrd="0" destOrd="0" presId="urn:microsoft.com/office/officeart/2018/2/layout/IconCircleList"/>
    <dgm:cxn modelId="{CF80E88A-3DF6-4E93-8BD7-0A4FB061F439}" type="presParOf" srcId="{2141AD2D-DFA1-4BDA-BDAF-B615122914DF}" destId="{1C01B669-0262-4BED-BA5D-F8300DDD9D4E}" srcOrd="1" destOrd="0" presId="urn:microsoft.com/office/officeart/2018/2/layout/IconCircleList"/>
    <dgm:cxn modelId="{BC1CB327-F777-4B3C-8B50-4C79DAF4451F}" type="presParOf" srcId="{2141AD2D-DFA1-4BDA-BDAF-B615122914DF}" destId="{2DF6B829-2CC3-4C69-8670-17F9AA36A8BA}" srcOrd="2" destOrd="0" presId="urn:microsoft.com/office/officeart/2018/2/layout/IconCircleList"/>
    <dgm:cxn modelId="{24CDBEF2-BF41-4BF0-A0E7-3FC3205934F9}" type="presParOf" srcId="{2141AD2D-DFA1-4BDA-BDAF-B615122914DF}" destId="{BC850A38-5B77-4E76-9B33-DCE6660A005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3E4B0-E2DC-4599-AF23-0CDDDF23EB26}">
      <dsp:nvSpPr>
        <dsp:cNvPr id="0" name=""/>
        <dsp:cNvSpPr/>
      </dsp:nvSpPr>
      <dsp:spPr>
        <a:xfrm>
          <a:off x="236871" y="9411"/>
          <a:ext cx="915356" cy="9153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C2FA4-E7E1-48BD-AF9E-4C3B0EF37DC0}">
      <dsp:nvSpPr>
        <dsp:cNvPr id="0" name=""/>
        <dsp:cNvSpPr/>
      </dsp:nvSpPr>
      <dsp:spPr>
        <a:xfrm>
          <a:off x="429096" y="201636"/>
          <a:ext cx="530906" cy="5309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FCD5A-C3F8-4295-A97B-0D0E41AECD5B}">
      <dsp:nvSpPr>
        <dsp:cNvPr id="0" name=""/>
        <dsp:cNvSpPr/>
      </dsp:nvSpPr>
      <dsp:spPr>
        <a:xfrm>
          <a:off x="1348375" y="9411"/>
          <a:ext cx="2157624" cy="91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Kaygıyı kabullenmek,</a:t>
          </a:r>
          <a:endParaRPr lang="en-US" sz="1400" kern="1200"/>
        </a:p>
      </dsp:txBody>
      <dsp:txXfrm>
        <a:off x="1348375" y="9411"/>
        <a:ext cx="2157624" cy="915356"/>
      </dsp:txXfrm>
    </dsp:sp>
    <dsp:sp modelId="{3C931B48-1AF9-4CE3-9B8A-CCBDB791457C}">
      <dsp:nvSpPr>
        <dsp:cNvPr id="0" name=""/>
        <dsp:cNvSpPr/>
      </dsp:nvSpPr>
      <dsp:spPr>
        <a:xfrm>
          <a:off x="3881950" y="9411"/>
          <a:ext cx="915356" cy="9153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756CC-CBED-4647-B0F9-EA899F779E98}">
      <dsp:nvSpPr>
        <dsp:cNvPr id="0" name=""/>
        <dsp:cNvSpPr/>
      </dsp:nvSpPr>
      <dsp:spPr>
        <a:xfrm>
          <a:off x="4074174" y="201636"/>
          <a:ext cx="530906" cy="5309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04D34-0739-487A-9E09-FA336BF1AF22}">
      <dsp:nvSpPr>
        <dsp:cNvPr id="0" name=""/>
        <dsp:cNvSpPr/>
      </dsp:nvSpPr>
      <dsp:spPr>
        <a:xfrm>
          <a:off x="4993453" y="9411"/>
          <a:ext cx="2157624" cy="91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Zaman yönetimi planlaması yapmak,</a:t>
          </a:r>
          <a:endParaRPr lang="en-US" sz="1400" kern="1200"/>
        </a:p>
      </dsp:txBody>
      <dsp:txXfrm>
        <a:off x="4993453" y="9411"/>
        <a:ext cx="2157624" cy="915356"/>
      </dsp:txXfrm>
    </dsp:sp>
    <dsp:sp modelId="{23B4E1E6-9645-440B-BFC1-5FD4E9312F40}">
      <dsp:nvSpPr>
        <dsp:cNvPr id="0" name=""/>
        <dsp:cNvSpPr/>
      </dsp:nvSpPr>
      <dsp:spPr>
        <a:xfrm>
          <a:off x="7527028" y="9411"/>
          <a:ext cx="915356" cy="9153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698E7-348F-4770-8705-CB186C424105}">
      <dsp:nvSpPr>
        <dsp:cNvPr id="0" name=""/>
        <dsp:cNvSpPr/>
      </dsp:nvSpPr>
      <dsp:spPr>
        <a:xfrm>
          <a:off x="7719253" y="201636"/>
          <a:ext cx="530906" cy="5309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A89A1-6090-4BDE-84B9-64878319B5F3}">
      <dsp:nvSpPr>
        <dsp:cNvPr id="0" name=""/>
        <dsp:cNvSpPr/>
      </dsp:nvSpPr>
      <dsp:spPr>
        <a:xfrm>
          <a:off x="8638532" y="9411"/>
          <a:ext cx="2157624" cy="91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Bildiği konudan soru çözmeye başlamak,</a:t>
          </a:r>
          <a:endParaRPr lang="en-US" sz="1400" kern="1200"/>
        </a:p>
      </dsp:txBody>
      <dsp:txXfrm>
        <a:off x="8638532" y="9411"/>
        <a:ext cx="2157624" cy="915356"/>
      </dsp:txXfrm>
    </dsp:sp>
    <dsp:sp modelId="{FB2F95D8-4A13-46BA-AD88-D54070E0266A}">
      <dsp:nvSpPr>
        <dsp:cNvPr id="0" name=""/>
        <dsp:cNvSpPr/>
      </dsp:nvSpPr>
      <dsp:spPr>
        <a:xfrm>
          <a:off x="236871" y="1636936"/>
          <a:ext cx="915356" cy="9153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5292D-7447-47C2-80CC-2357AF5E92A1}">
      <dsp:nvSpPr>
        <dsp:cNvPr id="0" name=""/>
        <dsp:cNvSpPr/>
      </dsp:nvSpPr>
      <dsp:spPr>
        <a:xfrm>
          <a:off x="429096" y="1829161"/>
          <a:ext cx="530906" cy="5309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2546D-AC83-485D-8926-8F74EDBD9A96}">
      <dsp:nvSpPr>
        <dsp:cNvPr id="0" name=""/>
        <dsp:cNvSpPr/>
      </dsp:nvSpPr>
      <dsp:spPr>
        <a:xfrm>
          <a:off x="1348375" y="1636936"/>
          <a:ext cx="2157624" cy="91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Gerekli durumlarda gevşeme egzersizlerini kullanmak,</a:t>
          </a:r>
          <a:endParaRPr lang="en-US" sz="1400" kern="1200"/>
        </a:p>
      </dsp:txBody>
      <dsp:txXfrm>
        <a:off x="1348375" y="1636936"/>
        <a:ext cx="2157624" cy="915356"/>
      </dsp:txXfrm>
    </dsp:sp>
    <dsp:sp modelId="{0D0D305B-11B6-42C8-A1ED-1286A016A39E}">
      <dsp:nvSpPr>
        <dsp:cNvPr id="0" name=""/>
        <dsp:cNvSpPr/>
      </dsp:nvSpPr>
      <dsp:spPr>
        <a:xfrm>
          <a:off x="3881950" y="1636936"/>
          <a:ext cx="915356" cy="91535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A4229-DEA7-4E94-9D46-6F352915BEEC}">
      <dsp:nvSpPr>
        <dsp:cNvPr id="0" name=""/>
        <dsp:cNvSpPr/>
      </dsp:nvSpPr>
      <dsp:spPr>
        <a:xfrm>
          <a:off x="4074174" y="1829161"/>
          <a:ext cx="530906" cy="5309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B09DB-61CD-4379-A8CE-43DC7F4F5B47}">
      <dsp:nvSpPr>
        <dsp:cNvPr id="0" name=""/>
        <dsp:cNvSpPr/>
      </dsp:nvSpPr>
      <dsp:spPr>
        <a:xfrm>
          <a:off x="4993453" y="1636936"/>
          <a:ext cx="2157624" cy="91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Bedensel belirtiler (kusma, mide ağrısı, terleme vb.) kaygının doğal tepkileri olduğunu bilmek,</a:t>
          </a:r>
          <a:endParaRPr lang="en-US" sz="1400" kern="1200"/>
        </a:p>
      </dsp:txBody>
      <dsp:txXfrm>
        <a:off x="4993453" y="1636936"/>
        <a:ext cx="2157624" cy="915356"/>
      </dsp:txXfrm>
    </dsp:sp>
    <dsp:sp modelId="{E1822CDE-7E03-4045-B46E-4A41743EB4C7}">
      <dsp:nvSpPr>
        <dsp:cNvPr id="0" name=""/>
        <dsp:cNvSpPr/>
      </dsp:nvSpPr>
      <dsp:spPr>
        <a:xfrm>
          <a:off x="7527028" y="1636936"/>
          <a:ext cx="915356" cy="9153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BF948-5640-4755-A821-6BE9CB20A783}">
      <dsp:nvSpPr>
        <dsp:cNvPr id="0" name=""/>
        <dsp:cNvSpPr/>
      </dsp:nvSpPr>
      <dsp:spPr>
        <a:xfrm>
          <a:off x="7719253" y="1829161"/>
          <a:ext cx="530906" cy="53090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A1692-CC9B-4816-91FA-F32ADD88B39C}">
      <dsp:nvSpPr>
        <dsp:cNvPr id="0" name=""/>
        <dsp:cNvSpPr/>
      </dsp:nvSpPr>
      <dsp:spPr>
        <a:xfrm>
          <a:off x="8638532" y="1636936"/>
          <a:ext cx="2157624" cy="91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Dikkat dağınıklığı olduğunda 10 sn. zihni dinlendirmek,</a:t>
          </a:r>
          <a:endParaRPr lang="en-US" sz="1400" kern="1200"/>
        </a:p>
      </dsp:txBody>
      <dsp:txXfrm>
        <a:off x="8638532" y="1636936"/>
        <a:ext cx="2157624" cy="915356"/>
      </dsp:txXfrm>
    </dsp:sp>
    <dsp:sp modelId="{680EB408-9FA3-40B3-A662-3E487FAFA339}">
      <dsp:nvSpPr>
        <dsp:cNvPr id="0" name=""/>
        <dsp:cNvSpPr/>
      </dsp:nvSpPr>
      <dsp:spPr>
        <a:xfrm>
          <a:off x="236871" y="3264461"/>
          <a:ext cx="915356" cy="9153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1B669-0262-4BED-BA5D-F8300DDD9D4E}">
      <dsp:nvSpPr>
        <dsp:cNvPr id="0" name=""/>
        <dsp:cNvSpPr/>
      </dsp:nvSpPr>
      <dsp:spPr>
        <a:xfrm>
          <a:off x="429096" y="3456686"/>
          <a:ext cx="530906" cy="53090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50A38-5B77-4E76-9B33-DCE6660A0052}">
      <dsp:nvSpPr>
        <dsp:cNvPr id="0" name=""/>
        <dsp:cNvSpPr/>
      </dsp:nvSpPr>
      <dsp:spPr>
        <a:xfrm>
          <a:off x="1348375" y="3264461"/>
          <a:ext cx="2157624" cy="91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Gelen olumsuz düşünceleri kontrol edeceğine inanmak,</a:t>
          </a:r>
          <a:endParaRPr lang="en-US" sz="1400" kern="1200"/>
        </a:p>
      </dsp:txBody>
      <dsp:txXfrm>
        <a:off x="1348375" y="3264461"/>
        <a:ext cx="2157624" cy="915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Sunday, December 20,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0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Sunday, December 20,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Sunday, December 20,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Sunday, December 20,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3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Sunday, December 20,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0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Sunday, December 20,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4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Sunday, December 20,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1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Sunday, December 20,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3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Sunday, December 20,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5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Sunday, December 20,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Sunday, December 20,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5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Sunday, December 20, 2020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7829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CFF1867-CA5E-416C-80CB-68BE95CE2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3599EE9-8F0D-4D19-8084-51FF551E9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028701"/>
            <a:ext cx="5738142" cy="2518436"/>
          </a:xfrm>
        </p:spPr>
        <p:txBody>
          <a:bodyPr>
            <a:normAutofit/>
          </a:bodyPr>
          <a:lstStyle/>
          <a:p>
            <a:pPr algn="l"/>
            <a:r>
              <a:rPr lang="tr-TR" dirty="0"/>
              <a:t>Sınav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Kaygısı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A2F639-83D8-42FB-805A-0AFD485B9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4022220"/>
            <a:ext cx="12192002" cy="28387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8DB4E8D-D68B-4463-A009-8FAB6A115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022219"/>
            <a:ext cx="8153400" cy="283873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4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C519481-97EE-45EB-B83B-AE5C46F3D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16759"/>
            <a:ext cx="8441142" cy="2389939"/>
          </a:xfrm>
          <a:prstGeom prst="rect">
            <a:avLst/>
          </a:prstGeom>
          <a:gradFill>
            <a:gsLst>
              <a:gs pos="0">
                <a:schemeClr val="accent6">
                  <a:alpha val="43000"/>
                </a:schemeClr>
              </a:gs>
              <a:gs pos="72000">
                <a:schemeClr val="accent5">
                  <a:alpha val="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BD6CC74-A2A2-4F08-A3C1-2B069E5C7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57078"/>
            <a:ext cx="5738142" cy="2518436"/>
          </a:xfrm>
        </p:spPr>
        <p:txBody>
          <a:bodyPr>
            <a:normAutofit/>
          </a:bodyPr>
          <a:lstStyle/>
          <a:p>
            <a:pPr algn="l"/>
            <a:r>
              <a:rPr lang="tr-T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Psk.Dan.Hilal</a:t>
            </a:r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ARSLAN ŞEKER</a:t>
            </a:r>
          </a:p>
        </p:txBody>
      </p:sp>
      <p:pic>
        <p:nvPicPr>
          <p:cNvPr id="1026" name="Picture 2" descr="Sınav Kaygısı png indir ücretsiz - DNA profilleme Moleküler Biyoloji  Genetik - sınav kaygısı şeffaf PNG görüntüsü">
            <a:extLst>
              <a:ext uri="{FF2B5EF4-FFF2-40B4-BE49-F238E27FC236}">
                <a16:creationId xmlns:a16="http://schemas.microsoft.com/office/drawing/2014/main" id="{8F2F43F4-A8EF-4633-993E-9DC45A1A9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0262" y="1028700"/>
            <a:ext cx="3001218" cy="461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23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5FC74E-1377-4DAE-A90B-D7A525F5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Sınav Kaygısını tanıyalım.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BB7863-2D1D-4D3F-ADE0-AB437D87D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7794" y="2576052"/>
            <a:ext cx="8908025" cy="34955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Normaldir, gereklidir.</a:t>
            </a:r>
          </a:p>
          <a:p>
            <a:pPr marL="0" indent="0" algn="ctr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Sınava motive olmayı ve çalışmayı tetikler.</a:t>
            </a: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tr-T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Peki sorun olan nedir?</a:t>
            </a:r>
          </a:p>
        </p:txBody>
      </p:sp>
      <p:sp>
        <p:nvSpPr>
          <p:cNvPr id="4" name="Ok: Aşağı 3">
            <a:extLst>
              <a:ext uri="{FF2B5EF4-FFF2-40B4-BE49-F238E27FC236}">
                <a16:creationId xmlns:a16="http://schemas.microsoft.com/office/drawing/2014/main" id="{CBFE0D64-D438-439A-A3B9-571A55168574}"/>
              </a:ext>
            </a:extLst>
          </p:cNvPr>
          <p:cNvSpPr/>
          <p:nvPr/>
        </p:nvSpPr>
        <p:spPr>
          <a:xfrm>
            <a:off x="6096000" y="3406876"/>
            <a:ext cx="373626" cy="521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21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CCD5C3F-14BA-44B0-8A4D-B4D08CD7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tr-TR" sz="2800" spc="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Hangisi gerekli?</a:t>
            </a:r>
            <a:endParaRPr lang="en-US" sz="2800" spc="7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Sınav Baskısıyla Başa Çıkma &gt; TUSDATA – TUS Hazirlik Merkezleri">
            <a:extLst>
              <a:ext uri="{FF2B5EF4-FFF2-40B4-BE49-F238E27FC236}">
                <a16:creationId xmlns:a16="http://schemas.microsoft.com/office/drawing/2014/main" id="{1AC77EB5-3174-4399-B681-DB4B73A014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3619" y="1102979"/>
            <a:ext cx="7214138" cy="465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37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7350DE-497D-46BC-84CE-44F1A708E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967" y="1905787"/>
            <a:ext cx="10241280" cy="3959352"/>
          </a:xfrm>
        </p:spPr>
        <p:txBody>
          <a:bodyPr/>
          <a:lstStyle/>
          <a:p>
            <a:r>
              <a:rPr lang="tr-TR" dirty="0"/>
              <a:t>Sınava ilişkin düşünceler KAYGIYI ortaya çıkarır.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C8119DD-A993-444D-B910-34085BC7FE72}"/>
              </a:ext>
            </a:extLst>
          </p:cNvPr>
          <p:cNvSpPr/>
          <p:nvPr/>
        </p:nvSpPr>
        <p:spPr>
          <a:xfrm>
            <a:off x="1622323" y="3018503"/>
            <a:ext cx="2369574" cy="10618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SINAV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B97DE2A-1D41-4524-A258-FE7AC2728527}"/>
              </a:ext>
            </a:extLst>
          </p:cNvPr>
          <p:cNvSpPr/>
          <p:nvPr/>
        </p:nvSpPr>
        <p:spPr>
          <a:xfrm>
            <a:off x="4773562" y="3030056"/>
            <a:ext cx="2369574" cy="10618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Yapamayacağım</a:t>
            </a:r>
          </a:p>
          <a:p>
            <a:pPr algn="ctr"/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Kesin kötü geçecek</a:t>
            </a:r>
          </a:p>
          <a:p>
            <a:pPr algn="ctr"/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Sınavı kazanmazsam ben ne yaparım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9F03464-0EA7-41F4-B609-64CBE1D18DDD}"/>
              </a:ext>
            </a:extLst>
          </p:cNvPr>
          <p:cNvSpPr/>
          <p:nvPr/>
        </p:nvSpPr>
        <p:spPr>
          <a:xfrm>
            <a:off x="8200103" y="3018503"/>
            <a:ext cx="2369574" cy="10618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KAYGI</a:t>
            </a:r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44829C9A-D57E-4D60-BA30-803ED1ED56CC}"/>
              </a:ext>
            </a:extLst>
          </p:cNvPr>
          <p:cNvSpPr/>
          <p:nvPr/>
        </p:nvSpPr>
        <p:spPr>
          <a:xfrm>
            <a:off x="4208206" y="3429000"/>
            <a:ext cx="442452" cy="25809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54034484-0C93-4BD6-8AE1-93EECE6C4420}"/>
              </a:ext>
            </a:extLst>
          </p:cNvPr>
          <p:cNvSpPr/>
          <p:nvPr/>
        </p:nvSpPr>
        <p:spPr>
          <a:xfrm>
            <a:off x="7487266" y="3409336"/>
            <a:ext cx="442452" cy="25809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0810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6" name="Rectangle 72">
            <a:extLst>
              <a:ext uri="{FF2B5EF4-FFF2-40B4-BE49-F238E27FC236}">
                <a16:creationId xmlns:a16="http://schemas.microsoft.com/office/drawing/2014/main" id="{9C53F8DC-E65E-42A4-ABA3-AB41274F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73B6EF-0CE7-46ED-93A0-8DB4452A1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48" y="2653748"/>
            <a:ext cx="6038247" cy="3330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Sınava ve sınav sonucuna ilişkin düşünceler gerçekçi ise </a:t>
            </a:r>
            <a:r>
              <a:rPr lang="tr-T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sağlıklı düzeyde kaygı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hissederiz.</a:t>
            </a:r>
          </a:p>
        </p:txBody>
      </p:sp>
      <p:pic>
        <p:nvPicPr>
          <p:cNvPr id="10244" name="Picture 4" descr="Sınav Kaygısı png indir ücretsiz - DNA profilleme Moleküler Biyoloji  Genetik - sınav kaygısı şeffaf PNG görüntüsü">
            <a:extLst>
              <a:ext uri="{FF2B5EF4-FFF2-40B4-BE49-F238E27FC236}">
                <a16:creationId xmlns:a16="http://schemas.microsoft.com/office/drawing/2014/main" id="{94A4850E-D284-4431-9464-C2AF47D2D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9776" y="457200"/>
            <a:ext cx="2575969" cy="257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SINAV KAYGISI">
            <a:extLst>
              <a:ext uri="{FF2B5EF4-FFF2-40B4-BE49-F238E27FC236}">
                <a16:creationId xmlns:a16="http://schemas.microsoft.com/office/drawing/2014/main" id="{BFC11401-629E-4670-AEE0-1090B4E4C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9776" y="3360776"/>
            <a:ext cx="2650851" cy="257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74">
            <a:extLst>
              <a:ext uri="{FF2B5EF4-FFF2-40B4-BE49-F238E27FC236}">
                <a16:creationId xmlns:a16="http://schemas.microsoft.com/office/drawing/2014/main" id="{3808F57C-E98A-4053-BD3D-4D04986CB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8" name="Rectangle 76">
            <a:extLst>
              <a:ext uri="{FF2B5EF4-FFF2-40B4-BE49-F238E27FC236}">
                <a16:creationId xmlns:a16="http://schemas.microsoft.com/office/drawing/2014/main" id="{3DD8121B-71ED-41BD-AA7C-9E5609999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82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9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270" name="Rectangle 74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1" name="Rectangle 76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2" name="Rectangle 78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799992C-FCC7-4FDC-ADE7-49886245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tr-TR" sz="2400" spc="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Sınava DOĞRU GİDERKEN</a:t>
            </a:r>
            <a:endParaRPr lang="en-US" sz="2400" spc="7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ETKİLİ ÖĞRENME YÖNTEMLERİ VE VERİMLİ DERS ÇALIŞMA TEKNİKLERİ - ppt video  online indir">
            <a:extLst>
              <a:ext uri="{FF2B5EF4-FFF2-40B4-BE49-F238E27FC236}">
                <a16:creationId xmlns:a16="http://schemas.microsoft.com/office/drawing/2014/main" id="{4085976B-0A05-47E0-B081-904FC129D8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268" y="727455"/>
            <a:ext cx="7378489" cy="553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70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8B2BF57-6D3C-4DD9-B871-FB76A1CC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Nasıl HAZIRLANACAĞIZ?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A56C00-9B09-4DC5-8A78-953D86DCF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345635"/>
            <a:ext cx="4911392" cy="3583940"/>
          </a:xfrm>
        </p:spPr>
        <p:txBody>
          <a:bodyPr anchor="t">
            <a:normAutofit fontScale="92500" lnSpcReduction="20000"/>
          </a:bodyPr>
          <a:lstStyle/>
          <a:p>
            <a:r>
              <a:rPr lang="tr-TR" sz="1600" dirty="0"/>
              <a:t>İyi uyku-beslenme</a:t>
            </a:r>
          </a:p>
          <a:p>
            <a:r>
              <a:rPr lang="tr-TR" sz="1600" dirty="0"/>
              <a:t>Önce akademik sorumluluklar ardından ödül</a:t>
            </a:r>
          </a:p>
          <a:p>
            <a:r>
              <a:rPr lang="tr-TR" sz="1600" dirty="0"/>
              <a:t>Önceki sınavların formatını incelemek</a:t>
            </a:r>
          </a:p>
          <a:p>
            <a:r>
              <a:rPr lang="tr-TR" sz="1600" dirty="0"/>
              <a:t>Çalışılacak konuları belirlemek</a:t>
            </a:r>
          </a:p>
          <a:p>
            <a:r>
              <a:rPr lang="tr-TR" sz="1600" dirty="0"/>
              <a:t>Doğru kaynakları kullanmak</a:t>
            </a:r>
          </a:p>
          <a:p>
            <a:r>
              <a:rPr lang="tr-TR" sz="1600" dirty="0"/>
              <a:t>Ne zaman ve nerede nasıl çalışacağını belirlemek</a:t>
            </a:r>
          </a:p>
          <a:p>
            <a:r>
              <a:rPr lang="tr-TR" sz="1600" dirty="0"/>
              <a:t>Günlük hedefler koymak</a:t>
            </a:r>
          </a:p>
          <a:p>
            <a:r>
              <a:rPr lang="tr-TR" sz="1600" dirty="0"/>
              <a:t>Konu çalışmak- tekrar etmek- soru çözmek</a:t>
            </a:r>
          </a:p>
          <a:p>
            <a:endParaRPr lang="tr-TR" sz="1600" dirty="0"/>
          </a:p>
          <a:p>
            <a:pPr marL="0" indent="0">
              <a:buNone/>
            </a:pPr>
            <a:r>
              <a:rPr lang="tr-T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SINAVA KADAR SÜRECİ BU ŞEKİLDE YÖNETMEK.</a:t>
            </a:r>
          </a:p>
        </p:txBody>
      </p:sp>
      <p:pic>
        <p:nvPicPr>
          <p:cNvPr id="7" name="Graphic 6" descr="Onay işareti">
            <a:extLst>
              <a:ext uri="{FF2B5EF4-FFF2-40B4-BE49-F238E27FC236}">
                <a16:creationId xmlns:a16="http://schemas.microsoft.com/office/drawing/2014/main" id="{C5E1016D-19FF-4A14-8994-8B9750428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4639" y="648307"/>
            <a:ext cx="5090161" cy="50901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21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C850D81-E6C4-455A-95C1-956D4FE9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r>
              <a:rPr lang="tr-TR" sz="3200">
                <a:solidFill>
                  <a:schemeClr val="bg1"/>
                </a:solidFill>
              </a:rPr>
              <a:t>Ne yapacağız?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F6B9DFCD-68EC-4BDF-BB57-716863D6B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838460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603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E5211E-7F9F-4A1F-96D4-BBCEC79A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OLUMSUZ DÜŞÜNCELERİNİZE ALTERNATİFLER GELİŞTİRİN.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0314EB-3513-422F-AF7F-DA233F4B6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474842"/>
            <a:ext cx="4846320" cy="3596773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Sınavı yapamayacağım.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Sınavda soruların cevabını hatırlayamayacağım.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Sınavı kazanamazsam mahvoldum.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DE123AC-8C19-441F-8B59-7F266C7B1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474842"/>
            <a:ext cx="4846320" cy="3596774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Sınava çalışarak elimden geleni yapacağım.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esnasında aklıma gelen cevapları işaretlerim, hatırlayamadığımda bildiğim soruları yapmaya devam ederim.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Sınavı başaramayabilirim, bu benim kişiliğimle ilgili değil.</a:t>
            </a:r>
          </a:p>
        </p:txBody>
      </p:sp>
    </p:spTree>
    <p:extLst>
      <p:ext uri="{BB962C8B-B14F-4D97-AF65-F5344CB8AC3E}">
        <p14:creationId xmlns:p14="http://schemas.microsoft.com/office/powerpoint/2010/main" val="2746725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4" name="Rectangle 72">
            <a:extLst>
              <a:ext uri="{FF2B5EF4-FFF2-40B4-BE49-F238E27FC236}">
                <a16:creationId xmlns:a16="http://schemas.microsoft.com/office/drawing/2014/main" id="{4643CFF5-3073-44B6-9A56-4CAF096FF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C3DB88C4-C185-48E8-B836-DC65A929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5868785" cy="2971800"/>
          </a:xfrm>
        </p:spPr>
        <p:txBody>
          <a:bodyPr anchor="b">
            <a:normAutofit/>
          </a:bodyPr>
          <a:lstStyle/>
          <a:p>
            <a:r>
              <a:rPr lang="tr-TR" dirty="0"/>
              <a:t>GERÇEKÇİ OLUN.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2BD8034-2E85-41FC-9B76-CBC838BA9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44189"/>
            <a:ext cx="5868785" cy="33273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tr-TR" sz="1600" u="sng"/>
          </a:p>
          <a:p>
            <a:pPr marL="0" indent="0">
              <a:buNone/>
            </a:pPr>
            <a:endParaRPr lang="tr-TR" sz="1600"/>
          </a:p>
        </p:txBody>
      </p:sp>
      <p:pic>
        <p:nvPicPr>
          <p:cNvPr id="12292" name="Picture 4" descr="SINAV KAYGISI">
            <a:extLst>
              <a:ext uri="{FF2B5EF4-FFF2-40B4-BE49-F238E27FC236}">
                <a16:creationId xmlns:a16="http://schemas.microsoft.com/office/drawing/2014/main" id="{93034EA8-5896-44DB-BC34-82526128A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7585" y="2186631"/>
            <a:ext cx="4037215" cy="20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Rectangle 74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391868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296" name="Rectangle 76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39186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3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0C1A308-1E2B-49F7-B443-25E4574B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5268036" cy="2140145"/>
          </a:xfrm>
        </p:spPr>
        <p:txBody>
          <a:bodyPr anchor="b">
            <a:normAutofit/>
          </a:bodyPr>
          <a:lstStyle/>
          <a:p>
            <a:r>
              <a:rPr lang="tr-T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SINAV KAYGISI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FEFC45-2033-447C-BD50-C1D778C99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3054545"/>
            <a:ext cx="5268037" cy="2567508"/>
          </a:xfrm>
        </p:spPr>
        <p:txBody>
          <a:bodyPr anchor="t">
            <a:normAutofit/>
          </a:bodyPr>
          <a:lstStyle/>
          <a:p>
            <a:r>
              <a:rPr lang="tr-TR" sz="1600" dirty="0"/>
              <a:t>Sınavın öncesinde veya sonrasında yaşanan yoğun kaygıdır. </a:t>
            </a:r>
          </a:p>
          <a:p>
            <a:r>
              <a:rPr lang="tr-TR" sz="1600" dirty="0"/>
              <a:t>Ayrıca sınav anında kaygının tetiklediği bilişsel ve bedensel belirtiler de bu döngüye eşlik eder.</a:t>
            </a:r>
          </a:p>
        </p:txBody>
      </p:sp>
      <p:pic>
        <p:nvPicPr>
          <p:cNvPr id="2050" name="Picture 2" descr="Sınav Kaygısının Üstesinden Gelemiyor musunuz? | Son and Son - Sigorta ve  Bireysel Emeklilik">
            <a:extLst>
              <a:ext uri="{FF2B5EF4-FFF2-40B4-BE49-F238E27FC236}">
                <a16:creationId xmlns:a16="http://schemas.microsoft.com/office/drawing/2014/main" id="{EC4E1CF3-3EA7-44D8-A767-DA9F94153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9" r="19562" b="2"/>
          <a:stretch/>
        </p:blipFill>
        <p:spPr bwMode="auto"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7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Rectangle 7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6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1139D31-EB94-4816-98C3-729918FE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5268036" cy="1818599"/>
          </a:xfrm>
        </p:spPr>
        <p:txBody>
          <a:bodyPr anchor="b"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BİR TEHDİT MİDİR?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1710EC-9EB2-445C-A133-506975A57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732999"/>
            <a:ext cx="5268037" cy="2889054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Herkese göre sınavın anlamı farklılık gösterir.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«Sınav kişiliği ortaya çıkarır»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«Sınav her şeydir.»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«Sınavı kazanamazsam mahvoldum.»</a:t>
            </a:r>
          </a:p>
          <a:p>
            <a:pPr marL="0" indent="0">
              <a:lnSpc>
                <a:spcPct val="110000"/>
              </a:lnSpc>
              <a:buNone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«Sınav akademik sürecimin yalnızca bir parçası.»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«Sınavda başarısız olursam bu dünyanın sonu değil.»</a:t>
            </a:r>
          </a:p>
        </p:txBody>
      </p:sp>
      <p:pic>
        <p:nvPicPr>
          <p:cNvPr id="1026" name="Picture 2" descr="Sınav Kaygısı - Gündem - Ruh sağlığına dair her şey!">
            <a:extLst>
              <a:ext uri="{FF2B5EF4-FFF2-40B4-BE49-F238E27FC236}">
                <a16:creationId xmlns:a16="http://schemas.microsoft.com/office/drawing/2014/main" id="{8BB36BAB-1021-4BF1-B074-2131AA284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r="23764" b="-1"/>
          <a:stretch/>
        </p:blipFill>
        <p:spPr bwMode="auto"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k: Yukarı Aşağı 3">
            <a:extLst>
              <a:ext uri="{FF2B5EF4-FFF2-40B4-BE49-F238E27FC236}">
                <a16:creationId xmlns:a16="http://schemas.microsoft.com/office/drawing/2014/main" id="{D1768096-ABCA-4FEC-89C0-74AE7BE56378}"/>
              </a:ext>
            </a:extLst>
          </p:cNvPr>
          <p:cNvSpPr/>
          <p:nvPr/>
        </p:nvSpPr>
        <p:spPr>
          <a:xfrm>
            <a:off x="3366441" y="4394446"/>
            <a:ext cx="314632" cy="456774"/>
          </a:xfrm>
          <a:prstGeom prst="up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364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532A225-BC12-4E1C-ACC0-D7606E45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5268036" cy="2140145"/>
          </a:xfrm>
        </p:spPr>
        <p:txBody>
          <a:bodyPr anchor="b">
            <a:normAutofit/>
          </a:bodyPr>
          <a:lstStyle/>
          <a:p>
            <a:r>
              <a:rPr lang="tr-TR" dirty="0"/>
              <a:t>Sınav Kaygısı Nasıl Oluşur?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61250753-9B47-40E5-95E4-98715F131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3054545"/>
            <a:ext cx="5268037" cy="2567508"/>
          </a:xfrm>
        </p:spPr>
        <p:txBody>
          <a:bodyPr anchor="t">
            <a:no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Sınava ait düşüncelerimiz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Sınava ait duygularımız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Sınava yönelik bedensel belirtilerimiz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Sınava yönelik davranışlarımız</a:t>
            </a:r>
          </a:p>
        </p:txBody>
      </p:sp>
      <p:pic>
        <p:nvPicPr>
          <p:cNvPr id="4098" name="Picture 2" descr="Sınav Kaygısı neden oluşur? - Medaim Yanık Kliniği">
            <a:extLst>
              <a:ext uri="{FF2B5EF4-FFF2-40B4-BE49-F238E27FC236}">
                <a16:creationId xmlns:a16="http://schemas.microsoft.com/office/drawing/2014/main" id="{8993E951-9289-4A8B-A140-A7FDC992B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9" b="-1"/>
          <a:stretch/>
        </p:blipFill>
        <p:spPr bwMode="auto"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5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EA110ED-B385-447E-A3D6-7D15FEC5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anchor="b">
            <a:normAutofit/>
          </a:bodyPr>
          <a:lstStyle/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Öncesi dönem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EFA1F0-AE93-4927-809F-67690E75F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345635"/>
            <a:ext cx="4911392" cy="3583940"/>
          </a:xfrm>
        </p:spPr>
        <p:txBody>
          <a:bodyPr anchor="t">
            <a:normAutofit/>
          </a:bodyPr>
          <a:lstStyle/>
          <a:p>
            <a:r>
              <a:rPr lang="tr-TR" sz="1600" dirty="0"/>
              <a:t>Ders çalışma yöntemleri</a:t>
            </a:r>
          </a:p>
          <a:p>
            <a:r>
              <a:rPr lang="tr-TR" sz="1600" dirty="0"/>
              <a:t>Fiziksel ortam</a:t>
            </a:r>
          </a:p>
          <a:p>
            <a:r>
              <a:rPr lang="tr-TR" sz="1600" dirty="0"/>
              <a:t>Akademik sorumlulukları erteleme</a:t>
            </a:r>
          </a:p>
          <a:p>
            <a:r>
              <a:rPr lang="tr-TR" sz="1600" dirty="0"/>
              <a:t>Beklenti düzeyi</a:t>
            </a:r>
          </a:p>
          <a:p>
            <a:r>
              <a:rPr lang="tr-TR" sz="1600" dirty="0"/>
              <a:t>Duygu durum</a:t>
            </a:r>
          </a:p>
          <a:p>
            <a:r>
              <a:rPr lang="tr-TR" sz="1600" dirty="0"/>
              <a:t>Zihindeki imgeler</a:t>
            </a:r>
          </a:p>
          <a:p>
            <a:endParaRPr lang="tr-TR" sz="1600" dirty="0"/>
          </a:p>
          <a:p>
            <a:pPr marL="0" indent="0">
              <a:buNone/>
            </a:pPr>
            <a:r>
              <a:rPr lang="tr-TR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Sınava hazırlık süreciniz kaygı düzeyinizi belirler.</a:t>
            </a:r>
          </a:p>
        </p:txBody>
      </p:sp>
      <p:pic>
        <p:nvPicPr>
          <p:cNvPr id="7" name="Graphic 6" descr="İletişimler">
            <a:extLst>
              <a:ext uri="{FF2B5EF4-FFF2-40B4-BE49-F238E27FC236}">
                <a16:creationId xmlns:a16="http://schemas.microsoft.com/office/drawing/2014/main" id="{3FF40EC9-66F6-4B9B-B692-E1CE74F7E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4639" y="648307"/>
            <a:ext cx="5090161" cy="50901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2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81FDA9F-3DCB-412F-9962-994F09869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anchor="b">
            <a:normAutofit/>
          </a:bodyPr>
          <a:lstStyle/>
          <a:p>
            <a:r>
              <a:rPr lang="tr-TR" dirty="0"/>
              <a:t>Sınav Anında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1BBA62-C81F-462E-BFC0-6D371ACC1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45635"/>
            <a:ext cx="5347251" cy="3583940"/>
          </a:xfrm>
        </p:spPr>
        <p:txBody>
          <a:bodyPr anchor="t">
            <a:normAutofit fontScale="92500" lnSpcReduction="10000"/>
          </a:bodyPr>
          <a:lstStyle/>
          <a:p>
            <a:r>
              <a:rPr lang="tr-TR" sz="1600" dirty="0"/>
              <a:t>Nereden başlıyorsunuz?</a:t>
            </a:r>
          </a:p>
          <a:p>
            <a:r>
              <a:rPr lang="tr-TR" sz="1600" dirty="0"/>
              <a:t>Kaygı ne zaman artıyor?</a:t>
            </a:r>
          </a:p>
          <a:p>
            <a:r>
              <a:rPr lang="tr-TR" sz="1600" dirty="0"/>
              <a:t>Ne yapıyorsunuz?</a:t>
            </a:r>
          </a:p>
          <a:p>
            <a:r>
              <a:rPr lang="tr-TR" sz="1600" dirty="0"/>
              <a:t>Sınav alışkanlıklarınız var mı?</a:t>
            </a:r>
          </a:p>
          <a:p>
            <a:r>
              <a:rPr lang="tr-TR" sz="1600" dirty="0"/>
              <a:t>Sınav ortamıyla ilgileniyor </a:t>
            </a:r>
            <a:r>
              <a:rPr lang="tr-TR" sz="1600" dirty="0" err="1"/>
              <a:t>musunuzu</a:t>
            </a:r>
            <a:r>
              <a:rPr lang="tr-TR" sz="1600" dirty="0"/>
              <a:t>?</a:t>
            </a:r>
          </a:p>
          <a:p>
            <a:r>
              <a:rPr lang="tr-TR" sz="1600" dirty="0"/>
              <a:t>Süre yetiyor mu?</a:t>
            </a:r>
          </a:p>
          <a:p>
            <a:r>
              <a:rPr lang="tr-TR" sz="1600" dirty="0"/>
              <a:t>Hangi bölüme ne kadar süre ayrılıyor?</a:t>
            </a:r>
          </a:p>
          <a:p>
            <a:r>
              <a:rPr lang="tr-TR" sz="1600" dirty="0"/>
              <a:t>Bedensel tepkiler neler? (Neler oluyor? Nasıl başlıyor? Ne anlam veriyor? Nasıl başa çıkıyor?)</a:t>
            </a:r>
          </a:p>
          <a:p>
            <a:r>
              <a:rPr lang="tr-TR" sz="1600" dirty="0"/>
              <a:t>Sınavı terk ediyor musunuz?</a:t>
            </a:r>
          </a:p>
          <a:p>
            <a:endParaRPr lang="tr-TR" sz="1600" dirty="0"/>
          </a:p>
        </p:txBody>
      </p:sp>
      <p:pic>
        <p:nvPicPr>
          <p:cNvPr id="7" name="Graphic 6" descr="İskelet">
            <a:extLst>
              <a:ext uri="{FF2B5EF4-FFF2-40B4-BE49-F238E27FC236}">
                <a16:creationId xmlns:a16="http://schemas.microsoft.com/office/drawing/2014/main" id="{448CA04E-950F-48C4-ABDB-6723FCF9C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4639" y="648307"/>
            <a:ext cx="5090161" cy="50901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2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51DECEA-A7A1-461A-8D4B-89C87FCA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5268036" cy="1659835"/>
          </a:xfrm>
        </p:spPr>
        <p:txBody>
          <a:bodyPr anchor="b"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SINAV SONRASINDA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10EBCA-A51E-4FE0-A446-CF12F7DFD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574235"/>
            <a:ext cx="5268037" cy="3047818"/>
          </a:xfrm>
        </p:spPr>
        <p:txBody>
          <a:bodyPr anchor="t">
            <a:normAutofit/>
          </a:bodyPr>
          <a:lstStyle/>
          <a:p>
            <a:r>
              <a:rPr lang="tr-TR" sz="1600" dirty="0"/>
              <a:t>Sınav performansınızı nasıl değerlendiriyorsunuz?</a:t>
            </a:r>
          </a:p>
          <a:p>
            <a:r>
              <a:rPr lang="tr-TR" sz="1600" dirty="0"/>
              <a:t>Sınav performansınızın nasıl değerlendirileceğini düşünüyorsunuz?</a:t>
            </a:r>
          </a:p>
          <a:p>
            <a:r>
              <a:rPr lang="tr-TR" sz="1600" dirty="0"/>
              <a:t>Ailene nasıl açıklıyorsun?</a:t>
            </a:r>
          </a:p>
          <a:p>
            <a:r>
              <a:rPr lang="tr-TR" sz="1600" dirty="0"/>
              <a:t>Sınav sonucunun benlik sonucuna etkisi nedir?</a:t>
            </a:r>
          </a:p>
          <a:p>
            <a:r>
              <a:rPr lang="tr-TR" sz="1600" dirty="0"/>
              <a:t>Diğerlerini nasıl değerlendiriyorsun?</a:t>
            </a:r>
          </a:p>
        </p:txBody>
      </p:sp>
      <p:pic>
        <p:nvPicPr>
          <p:cNvPr id="5122" name="Picture 2" descr="Girl Exam Question Answer Scene Illustration, Girl, Examination, Answer PNG  Transparent Clipart Image and PSD File for Free Download">
            <a:extLst>
              <a:ext uri="{FF2B5EF4-FFF2-40B4-BE49-F238E27FC236}">
                <a16:creationId xmlns:a16="http://schemas.microsoft.com/office/drawing/2014/main" id="{4670FCA6-8F0F-4B99-9C8A-AEE1B77E16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16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BCFF1867-CA5E-416C-80CB-68BE95CE2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3B0727D-61F0-45E0-A206-71CDB9B2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32" y="1028700"/>
            <a:ext cx="6066504" cy="2518436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tr-TR" sz="1800" spc="7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800" spc="7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Kaygı anında...</a:t>
            </a:r>
            <a:br>
              <a:rPr lang="tr-TR" sz="1800" spc="7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1800" spc="7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1800" spc="7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800" spc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TEHLİKE&gt;</a:t>
            </a:r>
            <a:r>
              <a:rPr lang="tr-TR" sz="1800" cap="none" spc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başa çıkma gücü</a:t>
            </a:r>
            <a:endParaRPr lang="en-US" sz="1800" spc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EA2F639-83D8-42FB-805A-0AFD485B9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4022220"/>
            <a:ext cx="12192002" cy="28387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8DB4E8D-D68B-4463-A009-8FAB6A115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022219"/>
            <a:ext cx="8153400" cy="283873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4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C519481-97EE-45EB-B83B-AE5C46F3D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16759"/>
            <a:ext cx="8441142" cy="2389939"/>
          </a:xfrm>
          <a:prstGeom prst="rect">
            <a:avLst/>
          </a:prstGeom>
          <a:gradFill>
            <a:gsLst>
              <a:gs pos="0">
                <a:schemeClr val="accent6">
                  <a:alpha val="43000"/>
                </a:schemeClr>
              </a:gs>
              <a:gs pos="72000">
                <a:schemeClr val="accent5">
                  <a:alpha val="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Hangi Anksiyete Sorunu Nasıl İyileşir? - İrem Bray'in Aile Danışma ve  Destek Hattı">
            <a:extLst>
              <a:ext uri="{FF2B5EF4-FFF2-40B4-BE49-F238E27FC236}">
                <a16:creationId xmlns:a16="http://schemas.microsoft.com/office/drawing/2014/main" id="{955AD048-D6B2-4EB9-88C9-0481279450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028700"/>
            <a:ext cx="4903081" cy="420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4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D6B4892-C647-41A6-98D3-3FC846B3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5268036" cy="2140145"/>
          </a:xfrm>
        </p:spPr>
        <p:txBody>
          <a:bodyPr anchor="b"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KAYGISI NEDEN OLUR?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3005D7-43E9-49C3-980C-D2742B4C6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3054545"/>
            <a:ext cx="5268037" cy="2567508"/>
          </a:xfrm>
        </p:spPr>
        <p:txBody>
          <a:bodyPr anchor="t">
            <a:normAutofit/>
          </a:bodyPr>
          <a:lstStyle/>
          <a:p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 sürecinden çok sonucuna odaklanmak,</a:t>
            </a:r>
          </a:p>
          <a:p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sonucu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felaketleştirmek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Sınavda performansınızın altında başarı sergileyeceğini düşünmek,</a:t>
            </a:r>
          </a:p>
          <a:p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Başkaları tarafında olumsuz değerlendireceğinizi düşünmek.</a:t>
            </a:r>
          </a:p>
          <a:p>
            <a:endParaRPr lang="tr-TR" sz="1600" dirty="0"/>
          </a:p>
        </p:txBody>
      </p:sp>
      <p:pic>
        <p:nvPicPr>
          <p:cNvPr id="5" name="Picture 4" descr="yer, sandalye, iç mekan, masa içeren bir resim&#10;&#10;Açıklama otomatik olarak oluşturuldu">
            <a:extLst>
              <a:ext uri="{FF2B5EF4-FFF2-40B4-BE49-F238E27FC236}">
                <a16:creationId xmlns:a16="http://schemas.microsoft.com/office/drawing/2014/main" id="{4E548D9E-8EE2-48F7-BD46-38BF4CC19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34" r="10663" b="-3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4637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456</Words>
  <Application>Microsoft Office PowerPoint</Application>
  <PresentationFormat>Geniş ekran</PresentationFormat>
  <Paragraphs>93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Avenir Next LT Pro</vt:lpstr>
      <vt:lpstr>Times New Roman</vt:lpstr>
      <vt:lpstr>GradientRiseVTI</vt:lpstr>
      <vt:lpstr>Sınav Kaygısı</vt:lpstr>
      <vt:lpstr>SINAV KAYGISI NEDİR?</vt:lpstr>
      <vt:lpstr>Sınav BİR TEHDİT MİDİR?</vt:lpstr>
      <vt:lpstr>Sınav Kaygısı Nasıl Oluşur?</vt:lpstr>
      <vt:lpstr>Sınav Öncesi dönem</vt:lpstr>
      <vt:lpstr>Sınav Anında</vt:lpstr>
      <vt:lpstr>SINAV SONRASINDA</vt:lpstr>
      <vt:lpstr> Kaygı anında...   TEHLİKE&gt;başa çıkma gücü</vt:lpstr>
      <vt:lpstr>Sınav KAYGISI NEDEN OLUR? </vt:lpstr>
      <vt:lpstr>Sınav Kaygısını tanıyalım.</vt:lpstr>
      <vt:lpstr>Hangisi gerekli?</vt:lpstr>
      <vt:lpstr>PowerPoint Sunusu</vt:lpstr>
      <vt:lpstr>PowerPoint Sunusu</vt:lpstr>
      <vt:lpstr>Sınava DOĞRU GİDERKEN</vt:lpstr>
      <vt:lpstr>Nasıl HAZIRLANACAĞIZ?</vt:lpstr>
      <vt:lpstr>Ne yapacağız?</vt:lpstr>
      <vt:lpstr>OLUMSUZ DÜŞÜNCELERİNİZE ALTERNATİFLER GELİŞTİRİN.</vt:lpstr>
      <vt:lpstr>GERÇEKÇİ OLUN.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Sınav Kaygısı</dc:title>
  <dc:creator>ugur seker</dc:creator>
  <cp:lastModifiedBy>ugur seker</cp:lastModifiedBy>
  <cp:revision>5</cp:revision>
  <dcterms:created xsi:type="dcterms:W3CDTF">2020-12-10T10:33:31Z</dcterms:created>
  <dcterms:modified xsi:type="dcterms:W3CDTF">2020-12-20T16:26:54Z</dcterms:modified>
</cp:coreProperties>
</file>