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A0275-40DB-4F17-8BAE-8CB9A9E6A6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E002D-A49E-437E-8D3F-52FE449C6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24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yellow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818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027950" y="689775"/>
            <a:ext cx="7088099" cy="91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lvl="1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lvl="2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lvl="3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lvl="4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lvl="5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lvl="6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lvl="7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lvl="8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070325" y="1918650"/>
            <a:ext cx="7056299" cy="4082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120675" y="1533250"/>
            <a:ext cx="3060325" cy="15325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28" name="Shape 28"/>
          <p:cNvSpPr/>
          <p:nvPr/>
        </p:nvSpPr>
        <p:spPr>
          <a:xfrm>
            <a:off x="3068250" y="1577725"/>
            <a:ext cx="3226850" cy="15875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  <p:extLst>
      <p:ext uri="{BB962C8B-B14F-4D97-AF65-F5344CB8AC3E}">
        <p14:creationId xmlns:p14="http://schemas.microsoft.com/office/powerpoint/2010/main" val="156270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827584" y="692696"/>
            <a:ext cx="7560840" cy="554461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r-TR" sz="6600" b="1" dirty="0" smtClean="0"/>
              <a:t>MESLEKİ İLGİ,</a:t>
            </a:r>
            <a:br>
              <a:rPr lang="tr-TR" sz="6600" b="1" dirty="0" smtClean="0"/>
            </a:br>
            <a:r>
              <a:rPr lang="tr-TR" sz="6600" b="1" dirty="0" smtClean="0"/>
              <a:t> YETENEK VE DEGERLER</a:t>
            </a:r>
            <a:endParaRPr lang="en" sz="6600" b="1" dirty="0"/>
          </a:p>
        </p:txBody>
      </p:sp>
      <p:pic>
        <p:nvPicPr>
          <p:cNvPr id="1029" name="Picture 5" descr="C:\Users\Rehberlik 1\Desktop\ŞAPKAS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920" y="3861048"/>
            <a:ext cx="285750" cy="209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65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etin kutusu"/>
          <p:cNvSpPr txBox="1"/>
          <p:nvPr/>
        </p:nvSpPr>
        <p:spPr>
          <a:xfrm>
            <a:off x="683568" y="292494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dirty="0" smtClean="0">
                <a:solidFill>
                  <a:srgbClr val="7030A0"/>
                </a:solidFill>
                <a:latin typeface="Shadows Into Light" charset="-94"/>
              </a:rPr>
              <a:t>FINDIK FISTIK CEVİZ OYUNU</a:t>
            </a:r>
            <a:endParaRPr lang="tr-TR" sz="5400" dirty="0">
              <a:solidFill>
                <a:srgbClr val="7030A0"/>
              </a:solidFill>
              <a:latin typeface="Shadows Into Light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4938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etin Yer Tutucusu"/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056299" cy="4082999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endParaRPr lang="tr-T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827584" y="1640989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smtClean="0"/>
              <a:t>Yapabildiğim şeyler benim         </a:t>
            </a:r>
            <a:r>
              <a:rPr lang="tr-TR" sz="3600" b="1" dirty="0" smtClean="0">
                <a:solidFill>
                  <a:srgbClr val="7030A0"/>
                </a:solidFill>
                <a:latin typeface="Shadows Into Light" charset="-94"/>
              </a:rPr>
              <a:t>“YETENEGİM”</a:t>
            </a:r>
            <a:endParaRPr lang="tr-TR" sz="3600" dirty="0" smtClean="0">
              <a:solidFill>
                <a:srgbClr val="7030A0"/>
              </a:solidFill>
            </a:endParaRPr>
          </a:p>
          <a:p>
            <a:pPr algn="ctr"/>
            <a:endParaRPr lang="tr-TR" sz="3600" dirty="0" smtClean="0"/>
          </a:p>
          <a:p>
            <a:pPr algn="ctr"/>
            <a:r>
              <a:rPr lang="tr-TR" sz="3600" dirty="0" smtClean="0"/>
              <a:t>Hoşlandığım şeyler benim </a:t>
            </a:r>
            <a:r>
              <a:rPr lang="tr-TR" sz="3600" b="1" dirty="0" smtClean="0">
                <a:solidFill>
                  <a:srgbClr val="7030A0"/>
                </a:solidFill>
                <a:latin typeface="Shadows Into Light" charset="-94"/>
              </a:rPr>
              <a:t>“İLGİLERİM”</a:t>
            </a:r>
            <a:endParaRPr lang="tr-TR" sz="3600" dirty="0" smtClean="0">
              <a:solidFill>
                <a:srgbClr val="7030A0"/>
              </a:solidFill>
            </a:endParaRPr>
          </a:p>
          <a:p>
            <a:pPr algn="ctr"/>
            <a:endParaRPr lang="tr-TR" sz="3600" dirty="0" smtClean="0"/>
          </a:p>
          <a:p>
            <a:pPr algn="ctr"/>
            <a:r>
              <a:rPr lang="tr-TR" sz="3600" dirty="0" smtClean="0"/>
              <a:t>Önceliklerim benim </a:t>
            </a:r>
          </a:p>
          <a:p>
            <a:pPr algn="ctr"/>
            <a:r>
              <a:rPr lang="tr-TR" sz="3600" b="1" dirty="0" smtClean="0">
                <a:solidFill>
                  <a:srgbClr val="7030A0"/>
                </a:solidFill>
                <a:latin typeface="Shadows Into Light" charset="-94"/>
              </a:rPr>
              <a:t>“DEGERLERİM”</a:t>
            </a:r>
            <a:endParaRPr lang="tr-TR" sz="3600" dirty="0">
              <a:solidFill>
                <a:srgbClr val="7030A0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923928" y="5301208"/>
            <a:ext cx="14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7030A0"/>
                </a:solidFill>
                <a:latin typeface="Shadows Into Light" charset="-94"/>
              </a:rPr>
              <a:t>-</a:t>
            </a:r>
            <a:endParaRPr lang="tr-TR" sz="2800" b="1" dirty="0">
              <a:solidFill>
                <a:srgbClr val="7030A0"/>
              </a:solidFill>
              <a:latin typeface="Shadows Into Light" charset="-94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4860032" y="204168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7030A0"/>
                </a:solidFill>
                <a:latin typeface="Shadows Into Light" charset="-94"/>
              </a:rPr>
              <a:t>-</a:t>
            </a:r>
            <a:endParaRPr lang="tr-TR" sz="2800" b="1" dirty="0">
              <a:solidFill>
                <a:srgbClr val="7030A0"/>
              </a:solidFill>
              <a:latin typeface="Shadows Into Light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8308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etin Yer Tutucusu"/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056299" cy="4082999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endParaRPr lang="tr-T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" name="Picture 3" descr="C:\Users\Rehberlik 2\Desktop\meslekler-okul-öncesi-etkinlikleri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688" cy="2852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Rehberlik 2\Desktop\okul-öncesi-meslekler-yapboz-puzzle-kartları-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3" y="0"/>
            <a:ext cx="2880321" cy="3068960"/>
          </a:xfrm>
          <a:prstGeom prst="rect">
            <a:avLst/>
          </a:prstGeom>
          <a:noFill/>
        </p:spPr>
      </p:pic>
      <p:pic>
        <p:nvPicPr>
          <p:cNvPr id="12" name="Picture 3" descr="C:\Users\Rehberlik 2\Desktop\meslekler-temalı-eğtici-kartlar-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0"/>
            <a:ext cx="1224136" cy="2852936"/>
          </a:xfrm>
          <a:prstGeom prst="rect">
            <a:avLst/>
          </a:prstGeom>
          <a:noFill/>
        </p:spPr>
      </p:pic>
      <p:pic>
        <p:nvPicPr>
          <p:cNvPr id="13" name="Picture 2" descr="C:\Users\Rehberlik 2\Desktop\okul-öncesi-meslekler-yapboz-puzzle-kartları-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852935"/>
            <a:ext cx="3203848" cy="3994019"/>
          </a:xfrm>
          <a:prstGeom prst="rect">
            <a:avLst/>
          </a:prstGeom>
          <a:noFill/>
        </p:spPr>
      </p:pic>
      <p:pic>
        <p:nvPicPr>
          <p:cNvPr id="14" name="Picture 2" descr="C:\Users\Rehberlik 2\Desktop\okul-öncesi-meslekler-yapboz-puzzle-kartları-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3068960"/>
            <a:ext cx="2682878" cy="3789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2" descr="C:\Users\Rehberlik 2\Desktop\okul-öncesi-meslekler-yapboz-puzzle-kartları-1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8144" y="0"/>
            <a:ext cx="3275856" cy="4149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Rehberlik 2\Desktop\servis-264x300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68144" y="4149080"/>
            <a:ext cx="3275856" cy="27089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67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Ekran Gösterisi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MESLEKİ İLGİ,  YETENEK VE DEGERLER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İLGİ,  YETENEK VE DEGERLER</dc:title>
  <dc:creator>w81'</dc:creator>
  <cp:lastModifiedBy>w81'</cp:lastModifiedBy>
  <cp:revision>2</cp:revision>
  <dcterms:created xsi:type="dcterms:W3CDTF">2019-10-16T07:57:31Z</dcterms:created>
  <dcterms:modified xsi:type="dcterms:W3CDTF">2019-10-16T07:58:20Z</dcterms:modified>
</cp:coreProperties>
</file>