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30"/>
  </p:notesMasterIdLst>
  <p:sldIdLst>
    <p:sldId id="256" r:id="rId2"/>
    <p:sldId id="257" r:id="rId3"/>
    <p:sldId id="268" r:id="rId4"/>
    <p:sldId id="336" r:id="rId5"/>
    <p:sldId id="332" r:id="rId6"/>
    <p:sldId id="337" r:id="rId7"/>
    <p:sldId id="269" r:id="rId8"/>
    <p:sldId id="270" r:id="rId9"/>
    <p:sldId id="338" r:id="rId10"/>
    <p:sldId id="334" r:id="rId11"/>
    <p:sldId id="339" r:id="rId12"/>
    <p:sldId id="340" r:id="rId13"/>
    <p:sldId id="271" r:id="rId14"/>
    <p:sldId id="272" r:id="rId15"/>
    <p:sldId id="273" r:id="rId16"/>
    <p:sldId id="276" r:id="rId17"/>
    <p:sldId id="278" r:id="rId18"/>
    <p:sldId id="279" r:id="rId19"/>
    <p:sldId id="323" r:id="rId20"/>
    <p:sldId id="324" r:id="rId21"/>
    <p:sldId id="346" r:id="rId22"/>
    <p:sldId id="347" r:id="rId23"/>
    <p:sldId id="348" r:id="rId24"/>
    <p:sldId id="286" r:id="rId25"/>
    <p:sldId id="342" r:id="rId26"/>
    <p:sldId id="343" r:id="rId27"/>
    <p:sldId id="344" r:id="rId28"/>
    <p:sldId id="345"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94" autoAdjust="0"/>
  </p:normalViewPr>
  <p:slideViewPr>
    <p:cSldViewPr>
      <p:cViewPr varScale="1">
        <p:scale>
          <a:sx n="63" d="100"/>
          <a:sy n="63" d="100"/>
        </p:scale>
        <p:origin x="-151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4E861-B66D-48BF-8A34-EF9EBB0C54E2}"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tr-TR"/>
        </a:p>
      </dgm:t>
    </dgm:pt>
    <dgm:pt modelId="{B760E6C2-482E-48DC-BDD6-25F6ED60D242}">
      <dgm:prSet/>
      <dgm:spPr/>
      <dgm:t>
        <a:bodyPr/>
        <a:lstStyle/>
        <a:p>
          <a:pPr rtl="0"/>
          <a:r>
            <a:rPr lang="tr-TR" dirty="0" smtClean="0"/>
            <a:t>ÖÖG son yıllarda ülkemiz eğitim sisteminde adından sıklıkla bahsedilmekte</a:t>
          </a:r>
          <a:endParaRPr lang="tr-TR" dirty="0"/>
        </a:p>
      </dgm:t>
    </dgm:pt>
    <dgm:pt modelId="{D50090A2-7CC9-40DB-89B6-EDC89D210734}" type="parTrans" cxnId="{C51C8E72-A7F1-4D00-9F92-E1DBB616184C}">
      <dgm:prSet/>
      <dgm:spPr/>
      <dgm:t>
        <a:bodyPr/>
        <a:lstStyle/>
        <a:p>
          <a:endParaRPr lang="tr-TR"/>
        </a:p>
      </dgm:t>
    </dgm:pt>
    <dgm:pt modelId="{EFD1898A-96A4-4062-B143-15922FB04728}" type="sibTrans" cxnId="{C51C8E72-A7F1-4D00-9F92-E1DBB616184C}">
      <dgm:prSet/>
      <dgm:spPr/>
      <dgm:t>
        <a:bodyPr/>
        <a:lstStyle/>
        <a:p>
          <a:endParaRPr lang="tr-TR"/>
        </a:p>
      </dgm:t>
    </dgm:pt>
    <dgm:pt modelId="{43BA1AFF-A254-4687-B80B-DF445E2850C5}">
      <dgm:prSet/>
      <dgm:spPr/>
      <dgm:t>
        <a:bodyPr/>
        <a:lstStyle/>
        <a:p>
          <a:pPr rtl="0"/>
          <a:r>
            <a:rPr lang="tr-TR" dirty="0" smtClean="0"/>
            <a:t>Fakat aileler ve öğretmenler çok fazla bilgiye sahip değil</a:t>
          </a:r>
          <a:endParaRPr lang="tr-TR" dirty="0"/>
        </a:p>
      </dgm:t>
    </dgm:pt>
    <dgm:pt modelId="{879FBA82-C720-48EB-BEDC-573CDBD3B81A}" type="parTrans" cxnId="{62060C7B-BC0C-49A5-A9BF-2AE911F055E0}">
      <dgm:prSet/>
      <dgm:spPr/>
      <dgm:t>
        <a:bodyPr/>
        <a:lstStyle/>
        <a:p>
          <a:endParaRPr lang="tr-TR"/>
        </a:p>
      </dgm:t>
    </dgm:pt>
    <dgm:pt modelId="{6F3CAD27-6B32-45A0-AC9B-E377343C0658}" type="sibTrans" cxnId="{62060C7B-BC0C-49A5-A9BF-2AE911F055E0}">
      <dgm:prSet/>
      <dgm:spPr/>
      <dgm:t>
        <a:bodyPr/>
        <a:lstStyle/>
        <a:p>
          <a:endParaRPr lang="tr-TR"/>
        </a:p>
      </dgm:t>
    </dgm:pt>
    <dgm:pt modelId="{60B216A5-5856-4EFA-94D5-74C08B4FB7F9}" type="pres">
      <dgm:prSet presAssocID="{A5B4E861-B66D-48BF-8A34-EF9EBB0C54E2}" presName="Name0" presStyleCnt="0">
        <dgm:presLayoutVars>
          <dgm:dir/>
          <dgm:resizeHandles val="exact"/>
        </dgm:presLayoutVars>
      </dgm:prSet>
      <dgm:spPr/>
      <dgm:t>
        <a:bodyPr/>
        <a:lstStyle/>
        <a:p>
          <a:endParaRPr lang="tr-TR"/>
        </a:p>
      </dgm:t>
    </dgm:pt>
    <dgm:pt modelId="{F45178CA-C954-4109-8832-1A540F14338B}" type="pres">
      <dgm:prSet presAssocID="{B760E6C2-482E-48DC-BDD6-25F6ED60D242}" presName="node" presStyleLbl="node1" presStyleIdx="0" presStyleCnt="2">
        <dgm:presLayoutVars>
          <dgm:bulletEnabled val="1"/>
        </dgm:presLayoutVars>
      </dgm:prSet>
      <dgm:spPr/>
      <dgm:t>
        <a:bodyPr/>
        <a:lstStyle/>
        <a:p>
          <a:endParaRPr lang="tr-TR"/>
        </a:p>
      </dgm:t>
    </dgm:pt>
    <dgm:pt modelId="{798667E1-F0E2-4BDD-B973-640AE7BDA2E4}" type="pres">
      <dgm:prSet presAssocID="{EFD1898A-96A4-4062-B143-15922FB04728}" presName="sibTrans" presStyleLbl="sibTrans2D1" presStyleIdx="0" presStyleCnt="1"/>
      <dgm:spPr/>
      <dgm:t>
        <a:bodyPr/>
        <a:lstStyle/>
        <a:p>
          <a:endParaRPr lang="tr-TR"/>
        </a:p>
      </dgm:t>
    </dgm:pt>
    <dgm:pt modelId="{179186CC-D1C9-4051-A2F2-A428F2A5C1B3}" type="pres">
      <dgm:prSet presAssocID="{EFD1898A-96A4-4062-B143-15922FB04728}" presName="connectorText" presStyleLbl="sibTrans2D1" presStyleIdx="0" presStyleCnt="1"/>
      <dgm:spPr/>
      <dgm:t>
        <a:bodyPr/>
        <a:lstStyle/>
        <a:p>
          <a:endParaRPr lang="tr-TR"/>
        </a:p>
      </dgm:t>
    </dgm:pt>
    <dgm:pt modelId="{5775FDBE-4F08-4708-9259-5B45CF42021E}" type="pres">
      <dgm:prSet presAssocID="{43BA1AFF-A254-4687-B80B-DF445E2850C5}" presName="node" presStyleLbl="node1" presStyleIdx="1" presStyleCnt="2">
        <dgm:presLayoutVars>
          <dgm:bulletEnabled val="1"/>
        </dgm:presLayoutVars>
      </dgm:prSet>
      <dgm:spPr/>
      <dgm:t>
        <a:bodyPr/>
        <a:lstStyle/>
        <a:p>
          <a:endParaRPr lang="tr-TR"/>
        </a:p>
      </dgm:t>
    </dgm:pt>
  </dgm:ptLst>
  <dgm:cxnLst>
    <dgm:cxn modelId="{D7FAC2F4-746D-4DAD-B8D9-3AEBCD0024C1}" type="presOf" srcId="{43BA1AFF-A254-4687-B80B-DF445E2850C5}" destId="{5775FDBE-4F08-4708-9259-5B45CF42021E}" srcOrd="0" destOrd="0" presId="urn:microsoft.com/office/officeart/2005/8/layout/process1"/>
    <dgm:cxn modelId="{76080966-36D2-45D6-A2F1-ED15C95DDE1E}" type="presOf" srcId="{EFD1898A-96A4-4062-B143-15922FB04728}" destId="{798667E1-F0E2-4BDD-B973-640AE7BDA2E4}" srcOrd="0" destOrd="0" presId="urn:microsoft.com/office/officeart/2005/8/layout/process1"/>
    <dgm:cxn modelId="{62060C7B-BC0C-49A5-A9BF-2AE911F055E0}" srcId="{A5B4E861-B66D-48BF-8A34-EF9EBB0C54E2}" destId="{43BA1AFF-A254-4687-B80B-DF445E2850C5}" srcOrd="1" destOrd="0" parTransId="{879FBA82-C720-48EB-BEDC-573CDBD3B81A}" sibTransId="{6F3CAD27-6B32-45A0-AC9B-E377343C0658}"/>
    <dgm:cxn modelId="{F9A10F62-754D-4F51-A212-66BEC2724492}" type="presOf" srcId="{A5B4E861-B66D-48BF-8A34-EF9EBB0C54E2}" destId="{60B216A5-5856-4EFA-94D5-74C08B4FB7F9}" srcOrd="0" destOrd="0" presId="urn:microsoft.com/office/officeart/2005/8/layout/process1"/>
    <dgm:cxn modelId="{C51C8E72-A7F1-4D00-9F92-E1DBB616184C}" srcId="{A5B4E861-B66D-48BF-8A34-EF9EBB0C54E2}" destId="{B760E6C2-482E-48DC-BDD6-25F6ED60D242}" srcOrd="0" destOrd="0" parTransId="{D50090A2-7CC9-40DB-89B6-EDC89D210734}" sibTransId="{EFD1898A-96A4-4062-B143-15922FB04728}"/>
    <dgm:cxn modelId="{B69A13EF-47AB-4ADA-8ABF-6E07A583A45A}" type="presOf" srcId="{EFD1898A-96A4-4062-B143-15922FB04728}" destId="{179186CC-D1C9-4051-A2F2-A428F2A5C1B3}" srcOrd="1" destOrd="0" presId="urn:microsoft.com/office/officeart/2005/8/layout/process1"/>
    <dgm:cxn modelId="{B1C94451-41C9-4287-8263-50C8C7C12EE0}" type="presOf" srcId="{B760E6C2-482E-48DC-BDD6-25F6ED60D242}" destId="{F45178CA-C954-4109-8832-1A540F14338B}" srcOrd="0" destOrd="0" presId="urn:microsoft.com/office/officeart/2005/8/layout/process1"/>
    <dgm:cxn modelId="{0FA4ABC7-9759-4817-83D2-53D562424F4D}" type="presParOf" srcId="{60B216A5-5856-4EFA-94D5-74C08B4FB7F9}" destId="{F45178CA-C954-4109-8832-1A540F14338B}" srcOrd="0" destOrd="0" presId="urn:microsoft.com/office/officeart/2005/8/layout/process1"/>
    <dgm:cxn modelId="{5E88C783-64D5-4EFE-8403-F91820FD988B}" type="presParOf" srcId="{60B216A5-5856-4EFA-94D5-74C08B4FB7F9}" destId="{798667E1-F0E2-4BDD-B973-640AE7BDA2E4}" srcOrd="1" destOrd="0" presId="urn:microsoft.com/office/officeart/2005/8/layout/process1"/>
    <dgm:cxn modelId="{50E36DDE-C452-4625-AEC4-8227C8FE9214}" type="presParOf" srcId="{798667E1-F0E2-4BDD-B973-640AE7BDA2E4}" destId="{179186CC-D1C9-4051-A2F2-A428F2A5C1B3}" srcOrd="0" destOrd="0" presId="urn:microsoft.com/office/officeart/2005/8/layout/process1"/>
    <dgm:cxn modelId="{7E06D89F-B579-4F93-BD3C-86BF519715AF}" type="presParOf" srcId="{60B216A5-5856-4EFA-94D5-74C08B4FB7F9}" destId="{5775FDBE-4F08-4708-9259-5B45CF42021E}"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1BE90-7014-468B-9474-E2DEF2FE312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8CC64DF9-F5D1-42BC-B1EE-A34CD603BE72}">
      <dgm:prSet phldrT="[Metin]" custT="1"/>
      <dgm:spPr/>
      <dgm:t>
        <a:bodyPr/>
        <a:lstStyle/>
        <a:p>
          <a:r>
            <a:rPr lang="tr-TR" sz="2600" dirty="0" smtClean="0"/>
            <a:t>sözlü veya yazılı dili anlama ya da kullanma</a:t>
          </a:r>
        </a:p>
      </dgm:t>
    </dgm:pt>
    <dgm:pt modelId="{314E4F87-7CD6-483B-8428-FE3DDBE73268}" type="parTrans" cxnId="{5898DD87-1D59-4D04-A91B-4F98D9334A42}">
      <dgm:prSet/>
      <dgm:spPr/>
      <dgm:t>
        <a:bodyPr/>
        <a:lstStyle/>
        <a:p>
          <a:endParaRPr lang="tr-TR"/>
        </a:p>
      </dgm:t>
    </dgm:pt>
    <dgm:pt modelId="{89B6F7BC-AFB6-416E-9E11-64E0F0D932AE}" type="sibTrans" cxnId="{5898DD87-1D59-4D04-A91B-4F98D9334A42}">
      <dgm:prSet/>
      <dgm:spPr/>
      <dgm:t>
        <a:bodyPr/>
        <a:lstStyle/>
        <a:p>
          <a:endParaRPr lang="tr-TR"/>
        </a:p>
      </dgm:t>
    </dgm:pt>
    <dgm:pt modelId="{814187CA-2E4A-4152-9A79-63AB4D7649BF}">
      <dgm:prSet phldrT="[Metin]" custT="1"/>
      <dgm:spPr/>
      <dgm:t>
        <a:bodyPr/>
        <a:lstStyle/>
        <a:p>
          <a:r>
            <a:rPr lang="tr-TR" sz="2600" dirty="0" smtClean="0"/>
            <a:t>matematiksel işlemleri yapma</a:t>
          </a:r>
        </a:p>
      </dgm:t>
    </dgm:pt>
    <dgm:pt modelId="{18F754A9-85B5-41E6-A144-DC568C4B3BB0}" type="parTrans" cxnId="{D6E076BA-2537-45F3-9D72-5301BFAED14A}">
      <dgm:prSet/>
      <dgm:spPr/>
      <dgm:t>
        <a:bodyPr/>
        <a:lstStyle/>
        <a:p>
          <a:endParaRPr lang="tr-TR"/>
        </a:p>
      </dgm:t>
    </dgm:pt>
    <dgm:pt modelId="{57DF95C3-CF43-4DEC-B1FF-0178970052CD}" type="sibTrans" cxnId="{D6E076BA-2537-45F3-9D72-5301BFAED14A}">
      <dgm:prSet/>
      <dgm:spPr/>
      <dgm:t>
        <a:bodyPr/>
        <a:lstStyle/>
        <a:p>
          <a:endParaRPr lang="tr-TR"/>
        </a:p>
      </dgm:t>
    </dgm:pt>
    <dgm:pt modelId="{1BE53F9B-C386-4CA5-9264-35809E1BE8D2}">
      <dgm:prSet phldrT="[Metin]" custT="1"/>
      <dgm:spPr/>
      <dgm:t>
        <a:bodyPr/>
        <a:lstStyle/>
        <a:p>
          <a:r>
            <a:rPr lang="tr-TR" sz="2600" dirty="0" smtClean="0"/>
            <a:t>hareketleri koordine etme ya da </a:t>
          </a:r>
        </a:p>
      </dgm:t>
    </dgm:pt>
    <dgm:pt modelId="{EAD28852-3830-496D-8307-9ACBFC855A10}" type="parTrans" cxnId="{B0DF69B4-F7F3-4F37-9A1C-7BC3E64D9F11}">
      <dgm:prSet/>
      <dgm:spPr/>
      <dgm:t>
        <a:bodyPr/>
        <a:lstStyle/>
        <a:p>
          <a:endParaRPr lang="tr-TR"/>
        </a:p>
      </dgm:t>
    </dgm:pt>
    <dgm:pt modelId="{B89FABA1-E51B-4DFE-B9FD-944E5E6B33C1}" type="sibTrans" cxnId="{B0DF69B4-F7F3-4F37-9A1C-7BC3E64D9F11}">
      <dgm:prSet/>
      <dgm:spPr/>
      <dgm:t>
        <a:bodyPr/>
        <a:lstStyle/>
        <a:p>
          <a:endParaRPr lang="tr-TR"/>
        </a:p>
      </dgm:t>
    </dgm:pt>
    <dgm:pt modelId="{5CE56275-6443-4A5A-BA14-6459BF82344C}">
      <dgm:prSet custT="1"/>
      <dgm:spPr/>
      <dgm:t>
        <a:bodyPr/>
        <a:lstStyle/>
        <a:p>
          <a:r>
            <a:rPr lang="tr-TR" sz="2600" dirty="0" smtClean="0"/>
            <a:t>dikkati yöneltme becerilerini olumsuz etkileyen bir yetersizlik </a:t>
          </a:r>
          <a:endParaRPr lang="tr-TR" sz="2600" dirty="0"/>
        </a:p>
      </dgm:t>
    </dgm:pt>
    <dgm:pt modelId="{823B5D2F-962C-422D-B10C-8BED22167993}" type="parTrans" cxnId="{9CB40A88-4579-4549-AEBD-5A848B42F602}">
      <dgm:prSet/>
      <dgm:spPr/>
      <dgm:t>
        <a:bodyPr/>
        <a:lstStyle/>
        <a:p>
          <a:endParaRPr lang="tr-TR"/>
        </a:p>
      </dgm:t>
    </dgm:pt>
    <dgm:pt modelId="{86D2E43F-1DFB-446C-B787-F3DF97E19BFB}" type="sibTrans" cxnId="{9CB40A88-4579-4549-AEBD-5A848B42F602}">
      <dgm:prSet/>
      <dgm:spPr/>
      <dgm:t>
        <a:bodyPr/>
        <a:lstStyle/>
        <a:p>
          <a:endParaRPr lang="tr-TR"/>
        </a:p>
      </dgm:t>
    </dgm:pt>
    <dgm:pt modelId="{169DE4CD-AC1E-4754-B7C5-273130EA4A9E}" type="pres">
      <dgm:prSet presAssocID="{B8C1BE90-7014-468B-9474-E2DEF2FE3121}" presName="outerComposite" presStyleCnt="0">
        <dgm:presLayoutVars>
          <dgm:chMax val="5"/>
          <dgm:dir/>
          <dgm:resizeHandles val="exact"/>
        </dgm:presLayoutVars>
      </dgm:prSet>
      <dgm:spPr/>
      <dgm:t>
        <a:bodyPr/>
        <a:lstStyle/>
        <a:p>
          <a:endParaRPr lang="tr-TR"/>
        </a:p>
      </dgm:t>
    </dgm:pt>
    <dgm:pt modelId="{4330E69A-FD6B-4231-AD9E-182BCDDFE827}" type="pres">
      <dgm:prSet presAssocID="{B8C1BE90-7014-468B-9474-E2DEF2FE3121}" presName="dummyMaxCanvas" presStyleCnt="0">
        <dgm:presLayoutVars/>
      </dgm:prSet>
      <dgm:spPr/>
    </dgm:pt>
    <dgm:pt modelId="{FAAD721A-E12C-4EBD-9949-8945795D3FDA}" type="pres">
      <dgm:prSet presAssocID="{B8C1BE90-7014-468B-9474-E2DEF2FE3121}" presName="FourNodes_1" presStyleLbl="node1" presStyleIdx="0" presStyleCnt="4">
        <dgm:presLayoutVars>
          <dgm:bulletEnabled val="1"/>
        </dgm:presLayoutVars>
      </dgm:prSet>
      <dgm:spPr/>
      <dgm:t>
        <a:bodyPr/>
        <a:lstStyle/>
        <a:p>
          <a:endParaRPr lang="tr-TR"/>
        </a:p>
      </dgm:t>
    </dgm:pt>
    <dgm:pt modelId="{52FB181A-AAD9-4432-BD05-0FF7BAD11FC8}" type="pres">
      <dgm:prSet presAssocID="{B8C1BE90-7014-468B-9474-E2DEF2FE3121}" presName="FourNodes_2" presStyleLbl="node1" presStyleIdx="1" presStyleCnt="4">
        <dgm:presLayoutVars>
          <dgm:bulletEnabled val="1"/>
        </dgm:presLayoutVars>
      </dgm:prSet>
      <dgm:spPr/>
      <dgm:t>
        <a:bodyPr/>
        <a:lstStyle/>
        <a:p>
          <a:endParaRPr lang="tr-TR"/>
        </a:p>
      </dgm:t>
    </dgm:pt>
    <dgm:pt modelId="{D5119AEF-028F-470E-A619-2A1AC271489D}" type="pres">
      <dgm:prSet presAssocID="{B8C1BE90-7014-468B-9474-E2DEF2FE3121}" presName="FourNodes_3" presStyleLbl="node1" presStyleIdx="2" presStyleCnt="4">
        <dgm:presLayoutVars>
          <dgm:bulletEnabled val="1"/>
        </dgm:presLayoutVars>
      </dgm:prSet>
      <dgm:spPr/>
      <dgm:t>
        <a:bodyPr/>
        <a:lstStyle/>
        <a:p>
          <a:endParaRPr lang="tr-TR"/>
        </a:p>
      </dgm:t>
    </dgm:pt>
    <dgm:pt modelId="{404BCF65-1C00-4631-8DD6-930A5E50A6D8}" type="pres">
      <dgm:prSet presAssocID="{B8C1BE90-7014-468B-9474-E2DEF2FE3121}" presName="FourNodes_4" presStyleLbl="node1" presStyleIdx="3" presStyleCnt="4">
        <dgm:presLayoutVars>
          <dgm:bulletEnabled val="1"/>
        </dgm:presLayoutVars>
      </dgm:prSet>
      <dgm:spPr/>
      <dgm:t>
        <a:bodyPr/>
        <a:lstStyle/>
        <a:p>
          <a:endParaRPr lang="tr-TR"/>
        </a:p>
      </dgm:t>
    </dgm:pt>
    <dgm:pt modelId="{6E44B406-344B-4C5E-989B-601A7CA4AB91}" type="pres">
      <dgm:prSet presAssocID="{B8C1BE90-7014-468B-9474-E2DEF2FE3121}" presName="FourConn_1-2" presStyleLbl="fgAccFollowNode1" presStyleIdx="0" presStyleCnt="3">
        <dgm:presLayoutVars>
          <dgm:bulletEnabled val="1"/>
        </dgm:presLayoutVars>
      </dgm:prSet>
      <dgm:spPr/>
      <dgm:t>
        <a:bodyPr/>
        <a:lstStyle/>
        <a:p>
          <a:endParaRPr lang="tr-TR"/>
        </a:p>
      </dgm:t>
    </dgm:pt>
    <dgm:pt modelId="{F77AA549-3451-4CB5-A434-6C8512BF9B99}" type="pres">
      <dgm:prSet presAssocID="{B8C1BE90-7014-468B-9474-E2DEF2FE3121}" presName="FourConn_2-3" presStyleLbl="fgAccFollowNode1" presStyleIdx="1" presStyleCnt="3">
        <dgm:presLayoutVars>
          <dgm:bulletEnabled val="1"/>
        </dgm:presLayoutVars>
      </dgm:prSet>
      <dgm:spPr/>
      <dgm:t>
        <a:bodyPr/>
        <a:lstStyle/>
        <a:p>
          <a:endParaRPr lang="tr-TR"/>
        </a:p>
      </dgm:t>
    </dgm:pt>
    <dgm:pt modelId="{3DE99961-CB0D-4D3A-9991-AFB0619E50B8}" type="pres">
      <dgm:prSet presAssocID="{B8C1BE90-7014-468B-9474-E2DEF2FE3121}" presName="FourConn_3-4" presStyleLbl="fgAccFollowNode1" presStyleIdx="2" presStyleCnt="3">
        <dgm:presLayoutVars>
          <dgm:bulletEnabled val="1"/>
        </dgm:presLayoutVars>
      </dgm:prSet>
      <dgm:spPr/>
      <dgm:t>
        <a:bodyPr/>
        <a:lstStyle/>
        <a:p>
          <a:endParaRPr lang="tr-TR"/>
        </a:p>
      </dgm:t>
    </dgm:pt>
    <dgm:pt modelId="{BBBCD622-4E71-48BB-BD5F-65DAEE1D9A19}" type="pres">
      <dgm:prSet presAssocID="{B8C1BE90-7014-468B-9474-E2DEF2FE3121}" presName="FourNodes_1_text" presStyleLbl="node1" presStyleIdx="3" presStyleCnt="4">
        <dgm:presLayoutVars>
          <dgm:bulletEnabled val="1"/>
        </dgm:presLayoutVars>
      </dgm:prSet>
      <dgm:spPr/>
      <dgm:t>
        <a:bodyPr/>
        <a:lstStyle/>
        <a:p>
          <a:endParaRPr lang="tr-TR"/>
        </a:p>
      </dgm:t>
    </dgm:pt>
    <dgm:pt modelId="{817A0DC2-ABD0-4600-9BB0-3F64C070C707}" type="pres">
      <dgm:prSet presAssocID="{B8C1BE90-7014-468B-9474-E2DEF2FE3121}" presName="FourNodes_2_text" presStyleLbl="node1" presStyleIdx="3" presStyleCnt="4">
        <dgm:presLayoutVars>
          <dgm:bulletEnabled val="1"/>
        </dgm:presLayoutVars>
      </dgm:prSet>
      <dgm:spPr/>
      <dgm:t>
        <a:bodyPr/>
        <a:lstStyle/>
        <a:p>
          <a:endParaRPr lang="tr-TR"/>
        </a:p>
      </dgm:t>
    </dgm:pt>
    <dgm:pt modelId="{887DA076-97B2-4C45-A626-6203E7F1F487}" type="pres">
      <dgm:prSet presAssocID="{B8C1BE90-7014-468B-9474-E2DEF2FE3121}" presName="FourNodes_3_text" presStyleLbl="node1" presStyleIdx="3" presStyleCnt="4">
        <dgm:presLayoutVars>
          <dgm:bulletEnabled val="1"/>
        </dgm:presLayoutVars>
      </dgm:prSet>
      <dgm:spPr/>
      <dgm:t>
        <a:bodyPr/>
        <a:lstStyle/>
        <a:p>
          <a:endParaRPr lang="tr-TR"/>
        </a:p>
      </dgm:t>
    </dgm:pt>
    <dgm:pt modelId="{5548E25B-189D-46EF-8912-F8E37D2E396A}" type="pres">
      <dgm:prSet presAssocID="{B8C1BE90-7014-468B-9474-E2DEF2FE3121}" presName="FourNodes_4_text" presStyleLbl="node1" presStyleIdx="3" presStyleCnt="4">
        <dgm:presLayoutVars>
          <dgm:bulletEnabled val="1"/>
        </dgm:presLayoutVars>
      </dgm:prSet>
      <dgm:spPr/>
      <dgm:t>
        <a:bodyPr/>
        <a:lstStyle/>
        <a:p>
          <a:endParaRPr lang="tr-TR"/>
        </a:p>
      </dgm:t>
    </dgm:pt>
  </dgm:ptLst>
  <dgm:cxnLst>
    <dgm:cxn modelId="{073C7AFD-F20A-485F-AF5C-3B6E09D7068F}" type="presOf" srcId="{814187CA-2E4A-4152-9A79-63AB4D7649BF}" destId="{52FB181A-AAD9-4432-BD05-0FF7BAD11FC8}" srcOrd="0" destOrd="0" presId="urn:microsoft.com/office/officeart/2005/8/layout/vProcess5"/>
    <dgm:cxn modelId="{3A928BDD-0BB4-4A40-89C1-CA308100B176}" type="presOf" srcId="{57DF95C3-CF43-4DEC-B1FF-0178970052CD}" destId="{F77AA549-3451-4CB5-A434-6C8512BF9B99}" srcOrd="0" destOrd="0" presId="urn:microsoft.com/office/officeart/2005/8/layout/vProcess5"/>
    <dgm:cxn modelId="{D6E076BA-2537-45F3-9D72-5301BFAED14A}" srcId="{B8C1BE90-7014-468B-9474-E2DEF2FE3121}" destId="{814187CA-2E4A-4152-9A79-63AB4D7649BF}" srcOrd="1" destOrd="0" parTransId="{18F754A9-85B5-41E6-A144-DC568C4B3BB0}" sibTransId="{57DF95C3-CF43-4DEC-B1FF-0178970052CD}"/>
    <dgm:cxn modelId="{0D05FECE-87C1-4E17-874F-2DC000687918}" type="presOf" srcId="{5CE56275-6443-4A5A-BA14-6459BF82344C}" destId="{5548E25B-189D-46EF-8912-F8E37D2E396A}" srcOrd="1" destOrd="0" presId="urn:microsoft.com/office/officeart/2005/8/layout/vProcess5"/>
    <dgm:cxn modelId="{045E3872-A160-4181-87AB-00D1DA4F03A0}" type="presOf" srcId="{8CC64DF9-F5D1-42BC-B1EE-A34CD603BE72}" destId="{FAAD721A-E12C-4EBD-9949-8945795D3FDA}" srcOrd="0" destOrd="0" presId="urn:microsoft.com/office/officeart/2005/8/layout/vProcess5"/>
    <dgm:cxn modelId="{5898DD87-1D59-4D04-A91B-4F98D9334A42}" srcId="{B8C1BE90-7014-468B-9474-E2DEF2FE3121}" destId="{8CC64DF9-F5D1-42BC-B1EE-A34CD603BE72}" srcOrd="0" destOrd="0" parTransId="{314E4F87-7CD6-483B-8428-FE3DDBE73268}" sibTransId="{89B6F7BC-AFB6-416E-9E11-64E0F0D932AE}"/>
    <dgm:cxn modelId="{78EB978E-F945-4954-A767-9E982FBCE13F}" type="presOf" srcId="{814187CA-2E4A-4152-9A79-63AB4D7649BF}" destId="{817A0DC2-ABD0-4600-9BB0-3F64C070C707}" srcOrd="1" destOrd="0" presId="urn:microsoft.com/office/officeart/2005/8/layout/vProcess5"/>
    <dgm:cxn modelId="{6D6B2976-BEC8-4F78-923F-A10B54DB60DE}" type="presOf" srcId="{5CE56275-6443-4A5A-BA14-6459BF82344C}" destId="{404BCF65-1C00-4631-8DD6-930A5E50A6D8}" srcOrd="0" destOrd="0" presId="urn:microsoft.com/office/officeart/2005/8/layout/vProcess5"/>
    <dgm:cxn modelId="{8283E9E2-F10C-42D2-9D57-C68BD2ECFAE6}" type="presOf" srcId="{B8C1BE90-7014-468B-9474-E2DEF2FE3121}" destId="{169DE4CD-AC1E-4754-B7C5-273130EA4A9E}" srcOrd="0" destOrd="0" presId="urn:microsoft.com/office/officeart/2005/8/layout/vProcess5"/>
    <dgm:cxn modelId="{B0DF69B4-F7F3-4F37-9A1C-7BC3E64D9F11}" srcId="{B8C1BE90-7014-468B-9474-E2DEF2FE3121}" destId="{1BE53F9B-C386-4CA5-9264-35809E1BE8D2}" srcOrd="2" destOrd="0" parTransId="{EAD28852-3830-496D-8307-9ACBFC855A10}" sibTransId="{B89FABA1-E51B-4DFE-B9FD-944E5E6B33C1}"/>
    <dgm:cxn modelId="{815485F4-689E-4B56-A177-DE53BED86143}" type="presOf" srcId="{8CC64DF9-F5D1-42BC-B1EE-A34CD603BE72}" destId="{BBBCD622-4E71-48BB-BD5F-65DAEE1D9A19}" srcOrd="1" destOrd="0" presId="urn:microsoft.com/office/officeart/2005/8/layout/vProcess5"/>
    <dgm:cxn modelId="{9CB40A88-4579-4549-AEBD-5A848B42F602}" srcId="{B8C1BE90-7014-468B-9474-E2DEF2FE3121}" destId="{5CE56275-6443-4A5A-BA14-6459BF82344C}" srcOrd="3" destOrd="0" parTransId="{823B5D2F-962C-422D-B10C-8BED22167993}" sibTransId="{86D2E43F-1DFB-446C-B787-F3DF97E19BFB}"/>
    <dgm:cxn modelId="{86EB6F08-3569-4FFB-964D-35B26B7CE179}" type="presOf" srcId="{1BE53F9B-C386-4CA5-9264-35809E1BE8D2}" destId="{887DA076-97B2-4C45-A626-6203E7F1F487}" srcOrd="1" destOrd="0" presId="urn:microsoft.com/office/officeart/2005/8/layout/vProcess5"/>
    <dgm:cxn modelId="{905AFAA6-3D39-4241-992D-F438CF41788F}" type="presOf" srcId="{B89FABA1-E51B-4DFE-B9FD-944E5E6B33C1}" destId="{3DE99961-CB0D-4D3A-9991-AFB0619E50B8}" srcOrd="0" destOrd="0" presId="urn:microsoft.com/office/officeart/2005/8/layout/vProcess5"/>
    <dgm:cxn modelId="{98A79CD1-FE0A-4807-B902-695A3762AE1D}" type="presOf" srcId="{1BE53F9B-C386-4CA5-9264-35809E1BE8D2}" destId="{D5119AEF-028F-470E-A619-2A1AC271489D}" srcOrd="0" destOrd="0" presId="urn:microsoft.com/office/officeart/2005/8/layout/vProcess5"/>
    <dgm:cxn modelId="{88CC5E36-DB50-4C1E-A469-AAF5D46FF2FA}" type="presOf" srcId="{89B6F7BC-AFB6-416E-9E11-64E0F0D932AE}" destId="{6E44B406-344B-4C5E-989B-601A7CA4AB91}" srcOrd="0" destOrd="0" presId="urn:microsoft.com/office/officeart/2005/8/layout/vProcess5"/>
    <dgm:cxn modelId="{DD32114E-BF68-4C10-95FB-3FA8880DE95A}" type="presParOf" srcId="{169DE4CD-AC1E-4754-B7C5-273130EA4A9E}" destId="{4330E69A-FD6B-4231-AD9E-182BCDDFE827}" srcOrd="0" destOrd="0" presId="urn:microsoft.com/office/officeart/2005/8/layout/vProcess5"/>
    <dgm:cxn modelId="{8E7A86A3-245C-4D8D-AC15-713332863F0F}" type="presParOf" srcId="{169DE4CD-AC1E-4754-B7C5-273130EA4A9E}" destId="{FAAD721A-E12C-4EBD-9949-8945795D3FDA}" srcOrd="1" destOrd="0" presId="urn:microsoft.com/office/officeart/2005/8/layout/vProcess5"/>
    <dgm:cxn modelId="{4B777A4B-C93D-40C0-BB81-DE3233D3E192}" type="presParOf" srcId="{169DE4CD-AC1E-4754-B7C5-273130EA4A9E}" destId="{52FB181A-AAD9-4432-BD05-0FF7BAD11FC8}" srcOrd="2" destOrd="0" presId="urn:microsoft.com/office/officeart/2005/8/layout/vProcess5"/>
    <dgm:cxn modelId="{678841FB-E059-4166-BFDB-DAFADE8CB6B9}" type="presParOf" srcId="{169DE4CD-AC1E-4754-B7C5-273130EA4A9E}" destId="{D5119AEF-028F-470E-A619-2A1AC271489D}" srcOrd="3" destOrd="0" presId="urn:microsoft.com/office/officeart/2005/8/layout/vProcess5"/>
    <dgm:cxn modelId="{02C26CC5-7330-4609-8801-34773B5C9EBA}" type="presParOf" srcId="{169DE4CD-AC1E-4754-B7C5-273130EA4A9E}" destId="{404BCF65-1C00-4631-8DD6-930A5E50A6D8}" srcOrd="4" destOrd="0" presId="urn:microsoft.com/office/officeart/2005/8/layout/vProcess5"/>
    <dgm:cxn modelId="{0E1A1ACF-89F0-423D-B401-A99502590BCD}" type="presParOf" srcId="{169DE4CD-AC1E-4754-B7C5-273130EA4A9E}" destId="{6E44B406-344B-4C5E-989B-601A7CA4AB91}" srcOrd="5" destOrd="0" presId="urn:microsoft.com/office/officeart/2005/8/layout/vProcess5"/>
    <dgm:cxn modelId="{917A485C-48DC-4017-A0F8-E5BAAA5AB386}" type="presParOf" srcId="{169DE4CD-AC1E-4754-B7C5-273130EA4A9E}" destId="{F77AA549-3451-4CB5-A434-6C8512BF9B99}" srcOrd="6" destOrd="0" presId="urn:microsoft.com/office/officeart/2005/8/layout/vProcess5"/>
    <dgm:cxn modelId="{467BD183-07C6-4E0C-9366-BA577C4440D2}" type="presParOf" srcId="{169DE4CD-AC1E-4754-B7C5-273130EA4A9E}" destId="{3DE99961-CB0D-4D3A-9991-AFB0619E50B8}" srcOrd="7" destOrd="0" presId="urn:microsoft.com/office/officeart/2005/8/layout/vProcess5"/>
    <dgm:cxn modelId="{30884590-C557-427E-A9B7-AEC6B8E76215}" type="presParOf" srcId="{169DE4CD-AC1E-4754-B7C5-273130EA4A9E}" destId="{BBBCD622-4E71-48BB-BD5F-65DAEE1D9A19}" srcOrd="8" destOrd="0" presId="urn:microsoft.com/office/officeart/2005/8/layout/vProcess5"/>
    <dgm:cxn modelId="{73EF3B20-31CB-4483-A541-41F20A4A8633}" type="presParOf" srcId="{169DE4CD-AC1E-4754-B7C5-273130EA4A9E}" destId="{817A0DC2-ABD0-4600-9BB0-3F64C070C707}" srcOrd="9" destOrd="0" presId="urn:microsoft.com/office/officeart/2005/8/layout/vProcess5"/>
    <dgm:cxn modelId="{19CB5560-A18D-427B-8433-CCC3D4D5BA82}" type="presParOf" srcId="{169DE4CD-AC1E-4754-B7C5-273130EA4A9E}" destId="{887DA076-97B2-4C45-A626-6203E7F1F487}" srcOrd="10" destOrd="0" presId="urn:microsoft.com/office/officeart/2005/8/layout/vProcess5"/>
    <dgm:cxn modelId="{84C658CC-06DE-47E3-9EF2-38330B206465}" type="presParOf" srcId="{169DE4CD-AC1E-4754-B7C5-273130EA4A9E}" destId="{5548E25B-189D-46EF-8912-F8E37D2E396A}"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C504E-2CAD-4B35-B33A-6455F34599F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B04C5324-2C98-490A-88A3-7C574A1E28F7}">
      <dgm:prSet phldrT="[Metin]" custT="1"/>
      <dgm:spPr/>
      <dgm:t>
        <a:bodyPr/>
        <a:lstStyle/>
        <a:p>
          <a:r>
            <a:rPr lang="tr-TR" sz="2600" dirty="0" smtClean="0">
              <a:latin typeface="Comic Sans MS" pitchFamily="66" charset="0"/>
            </a:rPr>
            <a:t>1)OKUMA BOZUKLUĞU(</a:t>
          </a:r>
          <a:r>
            <a:rPr lang="tr-TR" sz="2600" dirty="0" smtClean="0">
              <a:solidFill>
                <a:schemeClr val="bg1"/>
              </a:solidFill>
              <a:latin typeface="Comic Sans MS" pitchFamily="66" charset="0"/>
            </a:rPr>
            <a:t>DİSLEKSİ</a:t>
          </a:r>
          <a:r>
            <a:rPr lang="tr-TR" sz="2600" dirty="0" smtClean="0">
              <a:latin typeface="Comic Sans MS" pitchFamily="66" charset="0"/>
            </a:rPr>
            <a:t>)</a:t>
          </a:r>
          <a:endParaRPr lang="tr-TR" sz="2600" dirty="0" smtClean="0"/>
        </a:p>
      </dgm:t>
    </dgm:pt>
    <dgm:pt modelId="{E7DB6DC0-0930-4F44-BD51-DB8C558EEAAC}" type="parTrans" cxnId="{7BD7E359-90A5-47CF-8466-7F1E64D4693A}">
      <dgm:prSet/>
      <dgm:spPr/>
      <dgm:t>
        <a:bodyPr/>
        <a:lstStyle/>
        <a:p>
          <a:endParaRPr lang="tr-TR"/>
        </a:p>
      </dgm:t>
    </dgm:pt>
    <dgm:pt modelId="{E28A76E0-4825-4775-B37E-6B07261DA43A}" type="sibTrans" cxnId="{7BD7E359-90A5-47CF-8466-7F1E64D4693A}">
      <dgm:prSet/>
      <dgm:spPr/>
      <dgm:t>
        <a:bodyPr/>
        <a:lstStyle/>
        <a:p>
          <a:endParaRPr lang="tr-TR"/>
        </a:p>
      </dgm:t>
    </dgm:pt>
    <dgm:pt modelId="{6463797D-0BE1-4B3A-ABA7-5F1CA8CCCFA6}">
      <dgm:prSet phldrT="[Metin]" custT="1"/>
      <dgm:spPr/>
      <dgm:t>
        <a:bodyPr/>
        <a:lstStyle/>
        <a:p>
          <a:r>
            <a:rPr lang="tr-TR" sz="2600" dirty="0" smtClean="0">
              <a:latin typeface="Comic Sans MS" pitchFamily="66" charset="0"/>
            </a:rPr>
            <a:t>2)MATEMATİK BOZUKLUK(</a:t>
          </a:r>
          <a:r>
            <a:rPr lang="tr-TR" sz="2600" dirty="0" smtClean="0">
              <a:solidFill>
                <a:schemeClr val="bg1"/>
              </a:solidFill>
              <a:latin typeface="Comic Sans MS" pitchFamily="66" charset="0"/>
            </a:rPr>
            <a:t>DİSKALKULİ</a:t>
          </a:r>
          <a:r>
            <a:rPr lang="tr-TR" sz="2600" dirty="0" smtClean="0">
              <a:latin typeface="Comic Sans MS" pitchFamily="66" charset="0"/>
            </a:rPr>
            <a:t>)</a:t>
          </a:r>
          <a:endParaRPr lang="tr-TR" sz="2600" dirty="0" smtClean="0"/>
        </a:p>
      </dgm:t>
    </dgm:pt>
    <dgm:pt modelId="{847829C7-F0C1-40D0-AF16-E9F63BC40CE7}" type="parTrans" cxnId="{BDD03CE8-70D7-43AA-8BC7-46DC7DBDB430}">
      <dgm:prSet/>
      <dgm:spPr/>
      <dgm:t>
        <a:bodyPr/>
        <a:lstStyle/>
        <a:p>
          <a:endParaRPr lang="tr-TR"/>
        </a:p>
      </dgm:t>
    </dgm:pt>
    <dgm:pt modelId="{8C0BCC49-DFBE-4C20-AEBF-C247F80DE5D2}" type="sibTrans" cxnId="{BDD03CE8-70D7-43AA-8BC7-46DC7DBDB430}">
      <dgm:prSet/>
      <dgm:spPr/>
      <dgm:t>
        <a:bodyPr/>
        <a:lstStyle/>
        <a:p>
          <a:endParaRPr lang="tr-TR"/>
        </a:p>
      </dgm:t>
    </dgm:pt>
    <dgm:pt modelId="{1192ABDB-CC62-4709-8A6D-2612F8BD4564}">
      <dgm:prSet custT="1"/>
      <dgm:spPr/>
      <dgm:t>
        <a:bodyPr/>
        <a:lstStyle/>
        <a:p>
          <a:r>
            <a:rPr lang="tr-TR" sz="2600" dirty="0" smtClean="0">
              <a:latin typeface="Comic Sans MS" pitchFamily="66" charset="0"/>
            </a:rPr>
            <a:t>3)YAZILI ANLATIM BOZUKLUĞU(</a:t>
          </a:r>
          <a:r>
            <a:rPr lang="tr-TR" sz="2600" dirty="0" smtClean="0">
              <a:solidFill>
                <a:schemeClr val="bg1"/>
              </a:solidFill>
              <a:latin typeface="Comic Sans MS" pitchFamily="66" charset="0"/>
            </a:rPr>
            <a:t>DİSGRAFİ</a:t>
          </a:r>
          <a:r>
            <a:rPr lang="tr-TR" sz="2600" dirty="0" smtClean="0">
              <a:latin typeface="Comic Sans MS" pitchFamily="66" charset="0"/>
            </a:rPr>
            <a:t>)</a:t>
          </a:r>
          <a:endParaRPr lang="tr-TR" sz="2600" dirty="0" smtClean="0"/>
        </a:p>
      </dgm:t>
    </dgm:pt>
    <dgm:pt modelId="{F9C54536-284B-479E-A7CB-ABB87DF97470}" type="parTrans" cxnId="{F8E82B06-40EA-475A-A39C-F6BD9F7E7A83}">
      <dgm:prSet/>
      <dgm:spPr/>
      <dgm:t>
        <a:bodyPr/>
        <a:lstStyle/>
        <a:p>
          <a:endParaRPr lang="tr-TR"/>
        </a:p>
      </dgm:t>
    </dgm:pt>
    <dgm:pt modelId="{CAFA074E-8F88-44F0-A891-0CAEF6E745E0}" type="sibTrans" cxnId="{F8E82B06-40EA-475A-A39C-F6BD9F7E7A83}">
      <dgm:prSet/>
      <dgm:spPr/>
      <dgm:t>
        <a:bodyPr/>
        <a:lstStyle/>
        <a:p>
          <a:endParaRPr lang="tr-TR"/>
        </a:p>
      </dgm:t>
    </dgm:pt>
    <dgm:pt modelId="{AC5EF975-F2E6-4378-BDD8-9D211F23D8F4}">
      <dgm:prSet custT="1"/>
      <dgm:spPr/>
      <dgm:t>
        <a:bodyPr/>
        <a:lstStyle/>
        <a:p>
          <a:r>
            <a:rPr lang="tr-TR" sz="2600" dirty="0" smtClean="0">
              <a:latin typeface="Comic Sans MS" pitchFamily="66" charset="0"/>
            </a:rPr>
            <a:t>4)BAŞKA TÜRDE ADLANDIRILMAYAN ÖĞRENME BOZUKLUĞU</a:t>
          </a:r>
          <a:endParaRPr lang="tr-TR" sz="2600" dirty="0"/>
        </a:p>
      </dgm:t>
    </dgm:pt>
    <dgm:pt modelId="{9615777C-F4E0-4460-B34D-B3CEC35F911D}" type="parTrans" cxnId="{CAFC6337-01FE-4B3D-B9FF-879FAC4AEBFA}">
      <dgm:prSet/>
      <dgm:spPr/>
      <dgm:t>
        <a:bodyPr/>
        <a:lstStyle/>
        <a:p>
          <a:endParaRPr lang="tr-TR"/>
        </a:p>
      </dgm:t>
    </dgm:pt>
    <dgm:pt modelId="{B41E665B-E34F-47B2-8C2F-380ECBA2A34F}" type="sibTrans" cxnId="{CAFC6337-01FE-4B3D-B9FF-879FAC4AEBFA}">
      <dgm:prSet/>
      <dgm:spPr/>
      <dgm:t>
        <a:bodyPr/>
        <a:lstStyle/>
        <a:p>
          <a:endParaRPr lang="tr-TR"/>
        </a:p>
      </dgm:t>
    </dgm:pt>
    <dgm:pt modelId="{AF99A0E0-4653-4E0F-AADE-11FF7A5865BF}" type="pres">
      <dgm:prSet presAssocID="{48AC504E-2CAD-4B35-B33A-6455F34599F3}" presName="linear" presStyleCnt="0">
        <dgm:presLayoutVars>
          <dgm:animLvl val="lvl"/>
          <dgm:resizeHandles val="exact"/>
        </dgm:presLayoutVars>
      </dgm:prSet>
      <dgm:spPr/>
      <dgm:t>
        <a:bodyPr/>
        <a:lstStyle/>
        <a:p>
          <a:endParaRPr lang="tr-TR"/>
        </a:p>
      </dgm:t>
    </dgm:pt>
    <dgm:pt modelId="{F92CD1E6-4BA9-410E-AA49-F0B60BCF5CA2}" type="pres">
      <dgm:prSet presAssocID="{B04C5324-2C98-490A-88A3-7C574A1E28F7}" presName="parentText" presStyleLbl="node1" presStyleIdx="0" presStyleCnt="4">
        <dgm:presLayoutVars>
          <dgm:chMax val="0"/>
          <dgm:bulletEnabled val="1"/>
        </dgm:presLayoutVars>
      </dgm:prSet>
      <dgm:spPr/>
      <dgm:t>
        <a:bodyPr/>
        <a:lstStyle/>
        <a:p>
          <a:endParaRPr lang="tr-TR"/>
        </a:p>
      </dgm:t>
    </dgm:pt>
    <dgm:pt modelId="{24E3AD9E-225E-46BE-A2BD-31D096531A7D}" type="pres">
      <dgm:prSet presAssocID="{E28A76E0-4825-4775-B37E-6B07261DA43A}" presName="spacer" presStyleCnt="0"/>
      <dgm:spPr/>
    </dgm:pt>
    <dgm:pt modelId="{F87DC33D-BAC7-41F5-B62D-2998F6A83E2C}" type="pres">
      <dgm:prSet presAssocID="{6463797D-0BE1-4B3A-ABA7-5F1CA8CCCFA6}" presName="parentText" presStyleLbl="node1" presStyleIdx="1" presStyleCnt="4">
        <dgm:presLayoutVars>
          <dgm:chMax val="0"/>
          <dgm:bulletEnabled val="1"/>
        </dgm:presLayoutVars>
      </dgm:prSet>
      <dgm:spPr/>
      <dgm:t>
        <a:bodyPr/>
        <a:lstStyle/>
        <a:p>
          <a:endParaRPr lang="tr-TR"/>
        </a:p>
      </dgm:t>
    </dgm:pt>
    <dgm:pt modelId="{57E98B84-76DC-4CE9-BCF8-BFF99AC69CDD}" type="pres">
      <dgm:prSet presAssocID="{8C0BCC49-DFBE-4C20-AEBF-C247F80DE5D2}" presName="spacer" presStyleCnt="0"/>
      <dgm:spPr/>
    </dgm:pt>
    <dgm:pt modelId="{1FF72736-17D5-4940-8F73-32A3A62BCBB8}" type="pres">
      <dgm:prSet presAssocID="{1192ABDB-CC62-4709-8A6D-2612F8BD4564}" presName="parentText" presStyleLbl="node1" presStyleIdx="2" presStyleCnt="4">
        <dgm:presLayoutVars>
          <dgm:chMax val="0"/>
          <dgm:bulletEnabled val="1"/>
        </dgm:presLayoutVars>
      </dgm:prSet>
      <dgm:spPr/>
      <dgm:t>
        <a:bodyPr/>
        <a:lstStyle/>
        <a:p>
          <a:endParaRPr lang="tr-TR"/>
        </a:p>
      </dgm:t>
    </dgm:pt>
    <dgm:pt modelId="{A3A7D37E-B07C-4902-95BE-9F4FF08E4A18}" type="pres">
      <dgm:prSet presAssocID="{CAFA074E-8F88-44F0-A891-0CAEF6E745E0}" presName="spacer" presStyleCnt="0"/>
      <dgm:spPr/>
    </dgm:pt>
    <dgm:pt modelId="{FB2115C0-25AA-43EC-BA42-E13EF8C3D6AA}" type="pres">
      <dgm:prSet presAssocID="{AC5EF975-F2E6-4378-BDD8-9D211F23D8F4}" presName="parentText" presStyleLbl="node1" presStyleIdx="3" presStyleCnt="4">
        <dgm:presLayoutVars>
          <dgm:chMax val="0"/>
          <dgm:bulletEnabled val="1"/>
        </dgm:presLayoutVars>
      </dgm:prSet>
      <dgm:spPr/>
      <dgm:t>
        <a:bodyPr/>
        <a:lstStyle/>
        <a:p>
          <a:endParaRPr lang="tr-TR"/>
        </a:p>
      </dgm:t>
    </dgm:pt>
  </dgm:ptLst>
  <dgm:cxnLst>
    <dgm:cxn modelId="{7BD7E359-90A5-47CF-8466-7F1E64D4693A}" srcId="{48AC504E-2CAD-4B35-B33A-6455F34599F3}" destId="{B04C5324-2C98-490A-88A3-7C574A1E28F7}" srcOrd="0" destOrd="0" parTransId="{E7DB6DC0-0930-4F44-BD51-DB8C558EEAAC}" sibTransId="{E28A76E0-4825-4775-B37E-6B07261DA43A}"/>
    <dgm:cxn modelId="{62C9D215-9FE9-4319-83BC-C2E951CB3D46}" type="presOf" srcId="{1192ABDB-CC62-4709-8A6D-2612F8BD4564}" destId="{1FF72736-17D5-4940-8F73-32A3A62BCBB8}" srcOrd="0" destOrd="0" presId="urn:microsoft.com/office/officeart/2005/8/layout/vList2"/>
    <dgm:cxn modelId="{CAFC6337-01FE-4B3D-B9FF-879FAC4AEBFA}" srcId="{48AC504E-2CAD-4B35-B33A-6455F34599F3}" destId="{AC5EF975-F2E6-4378-BDD8-9D211F23D8F4}" srcOrd="3" destOrd="0" parTransId="{9615777C-F4E0-4460-B34D-B3CEC35F911D}" sibTransId="{B41E665B-E34F-47B2-8C2F-380ECBA2A34F}"/>
    <dgm:cxn modelId="{74D44899-E566-4323-A1E1-7C2865D6182A}" type="presOf" srcId="{6463797D-0BE1-4B3A-ABA7-5F1CA8CCCFA6}" destId="{F87DC33D-BAC7-41F5-B62D-2998F6A83E2C}" srcOrd="0" destOrd="0" presId="urn:microsoft.com/office/officeart/2005/8/layout/vList2"/>
    <dgm:cxn modelId="{BDD03CE8-70D7-43AA-8BC7-46DC7DBDB430}" srcId="{48AC504E-2CAD-4B35-B33A-6455F34599F3}" destId="{6463797D-0BE1-4B3A-ABA7-5F1CA8CCCFA6}" srcOrd="1" destOrd="0" parTransId="{847829C7-F0C1-40D0-AF16-E9F63BC40CE7}" sibTransId="{8C0BCC49-DFBE-4C20-AEBF-C247F80DE5D2}"/>
    <dgm:cxn modelId="{06A8E667-8FB8-4AC5-9DE3-57F831DFB9BA}" type="presOf" srcId="{B04C5324-2C98-490A-88A3-7C574A1E28F7}" destId="{F92CD1E6-4BA9-410E-AA49-F0B60BCF5CA2}" srcOrd="0" destOrd="0" presId="urn:microsoft.com/office/officeart/2005/8/layout/vList2"/>
    <dgm:cxn modelId="{0B7203F1-F63B-4F9B-94D0-79A6DB63B1F2}" type="presOf" srcId="{AC5EF975-F2E6-4378-BDD8-9D211F23D8F4}" destId="{FB2115C0-25AA-43EC-BA42-E13EF8C3D6AA}" srcOrd="0" destOrd="0" presId="urn:microsoft.com/office/officeart/2005/8/layout/vList2"/>
    <dgm:cxn modelId="{F3735927-7CCE-474D-A730-CF62FCE15EF1}" type="presOf" srcId="{48AC504E-2CAD-4B35-B33A-6455F34599F3}" destId="{AF99A0E0-4653-4E0F-AADE-11FF7A5865BF}" srcOrd="0" destOrd="0" presId="urn:microsoft.com/office/officeart/2005/8/layout/vList2"/>
    <dgm:cxn modelId="{F8E82B06-40EA-475A-A39C-F6BD9F7E7A83}" srcId="{48AC504E-2CAD-4B35-B33A-6455F34599F3}" destId="{1192ABDB-CC62-4709-8A6D-2612F8BD4564}" srcOrd="2" destOrd="0" parTransId="{F9C54536-284B-479E-A7CB-ABB87DF97470}" sibTransId="{CAFA074E-8F88-44F0-A891-0CAEF6E745E0}"/>
    <dgm:cxn modelId="{2D74E0BC-F0CE-4F56-96E2-ACFDC63E4ADF}" type="presParOf" srcId="{AF99A0E0-4653-4E0F-AADE-11FF7A5865BF}" destId="{F92CD1E6-4BA9-410E-AA49-F0B60BCF5CA2}" srcOrd="0" destOrd="0" presId="urn:microsoft.com/office/officeart/2005/8/layout/vList2"/>
    <dgm:cxn modelId="{53246DEA-EB11-4771-8A3E-6C3795B9CC25}" type="presParOf" srcId="{AF99A0E0-4653-4E0F-AADE-11FF7A5865BF}" destId="{24E3AD9E-225E-46BE-A2BD-31D096531A7D}" srcOrd="1" destOrd="0" presId="urn:microsoft.com/office/officeart/2005/8/layout/vList2"/>
    <dgm:cxn modelId="{5B54441B-7458-475F-BDC5-ECE0745306DB}" type="presParOf" srcId="{AF99A0E0-4653-4E0F-AADE-11FF7A5865BF}" destId="{F87DC33D-BAC7-41F5-B62D-2998F6A83E2C}" srcOrd="2" destOrd="0" presId="urn:microsoft.com/office/officeart/2005/8/layout/vList2"/>
    <dgm:cxn modelId="{9CC53DCB-6D87-48DB-9227-DC08A213EF52}" type="presParOf" srcId="{AF99A0E0-4653-4E0F-AADE-11FF7A5865BF}" destId="{57E98B84-76DC-4CE9-BCF8-BFF99AC69CDD}" srcOrd="3" destOrd="0" presId="urn:microsoft.com/office/officeart/2005/8/layout/vList2"/>
    <dgm:cxn modelId="{87717D3E-C305-40BD-8D8C-0FEB69B07865}" type="presParOf" srcId="{AF99A0E0-4653-4E0F-AADE-11FF7A5865BF}" destId="{1FF72736-17D5-4940-8F73-32A3A62BCBB8}" srcOrd="4" destOrd="0" presId="urn:microsoft.com/office/officeart/2005/8/layout/vList2"/>
    <dgm:cxn modelId="{CB56A2F7-D7FB-426D-9FEA-FEE32C7E5C66}" type="presParOf" srcId="{AF99A0E0-4653-4E0F-AADE-11FF7A5865BF}" destId="{A3A7D37E-B07C-4902-95BE-9F4FF08E4A18}" srcOrd="5" destOrd="0" presId="urn:microsoft.com/office/officeart/2005/8/layout/vList2"/>
    <dgm:cxn modelId="{CB07F5C6-9593-4C63-B08E-2AED2F12BD6A}" type="presParOf" srcId="{AF99A0E0-4653-4E0F-AADE-11FF7A5865BF}" destId="{FB2115C0-25AA-43EC-BA42-E13EF8C3D6AA}"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B577F-1D33-4D46-A881-15238CC77A3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2E030D28-C91C-40C1-A5C5-F8BC140D92E5}">
      <dgm:prSet custT="1"/>
      <dgm:spPr/>
      <dgm:t>
        <a:bodyPr/>
        <a:lstStyle/>
        <a:p>
          <a:pPr algn="just"/>
          <a:r>
            <a:rPr lang="tr-TR" sz="2000" dirty="0" smtClean="0">
              <a:latin typeface="Comic Sans MS" pitchFamily="66" charset="0"/>
            </a:rPr>
            <a:t>Çocuğun güçlüğünü kabul edin. Bunun beyindeki yapısal, işlevsel bir sorundan kaynaklandığını çocuğun zekası ile ilgili bir problemden kaynalkanmadığını unutmayarak başarısızlığından dolayı çocuğu suçlamayın, yargılamayın.</a:t>
          </a:r>
          <a:endParaRPr lang="tr-TR" sz="2000" dirty="0"/>
        </a:p>
      </dgm:t>
    </dgm:pt>
    <dgm:pt modelId="{5B31E3DD-E50E-47C3-ADC4-5C28A7ACDE5D}" type="parTrans" cxnId="{A004BDD1-CC05-48DE-B296-43BCA955E43D}">
      <dgm:prSet/>
      <dgm:spPr/>
      <dgm:t>
        <a:bodyPr/>
        <a:lstStyle/>
        <a:p>
          <a:endParaRPr lang="tr-TR"/>
        </a:p>
      </dgm:t>
    </dgm:pt>
    <dgm:pt modelId="{E8790D8E-B5CF-4E8D-AE8D-C2E29F450B9C}" type="sibTrans" cxnId="{A004BDD1-CC05-48DE-B296-43BCA955E43D}">
      <dgm:prSet/>
      <dgm:spPr/>
      <dgm:t>
        <a:bodyPr/>
        <a:lstStyle/>
        <a:p>
          <a:endParaRPr lang="tr-TR"/>
        </a:p>
      </dgm:t>
    </dgm:pt>
    <dgm:pt modelId="{8D88C9AA-FA34-40C0-A4D3-8A9F9D7136AA}">
      <dgm:prSet custT="1"/>
      <dgm:spPr/>
      <dgm:t>
        <a:bodyPr/>
        <a:lstStyle/>
        <a:p>
          <a:pPr algn="just"/>
          <a:r>
            <a:rPr lang="tr-TR" sz="2000" dirty="0" smtClean="0">
              <a:latin typeface="Comic Sans MS" pitchFamily="66" charset="0"/>
            </a:rPr>
            <a:t>Öğrencinin öğrenmek için biraz daha fazla zaman ve çabaya ihtiyaç duyduğunu unutmayın.Bu güçlüğü yenmesine yardımcı olarak terapötik eğitim ve psikiyatrik desteği sağlayın.</a:t>
          </a:r>
          <a:endParaRPr lang="tr-TR" sz="2000" dirty="0"/>
        </a:p>
      </dgm:t>
    </dgm:pt>
    <dgm:pt modelId="{4203B9F8-38A4-4670-A11A-4E3BFE9D35D7}" type="parTrans" cxnId="{3557C67F-5F98-47E7-B946-684106DB54F5}">
      <dgm:prSet/>
      <dgm:spPr/>
      <dgm:t>
        <a:bodyPr/>
        <a:lstStyle/>
        <a:p>
          <a:endParaRPr lang="tr-TR"/>
        </a:p>
      </dgm:t>
    </dgm:pt>
    <dgm:pt modelId="{FB1ED463-E6D0-49E7-AEA9-4D81242C6C51}" type="sibTrans" cxnId="{3557C67F-5F98-47E7-B946-684106DB54F5}">
      <dgm:prSet/>
      <dgm:spPr/>
      <dgm:t>
        <a:bodyPr/>
        <a:lstStyle/>
        <a:p>
          <a:endParaRPr lang="tr-TR"/>
        </a:p>
      </dgm:t>
    </dgm:pt>
    <dgm:pt modelId="{887B96F6-22EE-41CF-B373-168A1611E808}" type="pres">
      <dgm:prSet presAssocID="{49AB577F-1D33-4D46-A881-15238CC77A34}" presName="outerComposite" presStyleCnt="0">
        <dgm:presLayoutVars>
          <dgm:chMax val="5"/>
          <dgm:dir/>
          <dgm:resizeHandles val="exact"/>
        </dgm:presLayoutVars>
      </dgm:prSet>
      <dgm:spPr/>
      <dgm:t>
        <a:bodyPr/>
        <a:lstStyle/>
        <a:p>
          <a:endParaRPr lang="tr-TR"/>
        </a:p>
      </dgm:t>
    </dgm:pt>
    <dgm:pt modelId="{39CF0523-6444-467D-88E5-01DC3CD2AB80}" type="pres">
      <dgm:prSet presAssocID="{49AB577F-1D33-4D46-A881-15238CC77A34}" presName="dummyMaxCanvas" presStyleCnt="0">
        <dgm:presLayoutVars/>
      </dgm:prSet>
      <dgm:spPr/>
    </dgm:pt>
    <dgm:pt modelId="{7187418E-43AF-4FB8-A70C-499AAEA75D3B}" type="pres">
      <dgm:prSet presAssocID="{49AB577F-1D33-4D46-A881-15238CC77A34}" presName="TwoNodes_1" presStyleLbl="node1" presStyleIdx="0" presStyleCnt="2" custScaleX="100000">
        <dgm:presLayoutVars>
          <dgm:bulletEnabled val="1"/>
        </dgm:presLayoutVars>
      </dgm:prSet>
      <dgm:spPr/>
      <dgm:t>
        <a:bodyPr/>
        <a:lstStyle/>
        <a:p>
          <a:endParaRPr lang="tr-TR"/>
        </a:p>
      </dgm:t>
    </dgm:pt>
    <dgm:pt modelId="{96440620-6834-42B8-AC00-17D46084702C}" type="pres">
      <dgm:prSet presAssocID="{49AB577F-1D33-4D46-A881-15238CC77A34}" presName="TwoNodes_2" presStyleLbl="node1" presStyleIdx="1" presStyleCnt="2" custScaleX="100000" custLinFactNeighborY="3623">
        <dgm:presLayoutVars>
          <dgm:bulletEnabled val="1"/>
        </dgm:presLayoutVars>
      </dgm:prSet>
      <dgm:spPr/>
      <dgm:t>
        <a:bodyPr/>
        <a:lstStyle/>
        <a:p>
          <a:endParaRPr lang="tr-TR"/>
        </a:p>
      </dgm:t>
    </dgm:pt>
    <dgm:pt modelId="{4DFF6AB3-2CA0-463A-8D77-2A0EEC89A4E2}" type="pres">
      <dgm:prSet presAssocID="{49AB577F-1D33-4D46-A881-15238CC77A34}" presName="TwoConn_1-2" presStyleLbl="fgAccFollowNode1" presStyleIdx="0" presStyleCnt="1">
        <dgm:presLayoutVars>
          <dgm:bulletEnabled val="1"/>
        </dgm:presLayoutVars>
      </dgm:prSet>
      <dgm:spPr/>
      <dgm:t>
        <a:bodyPr/>
        <a:lstStyle/>
        <a:p>
          <a:endParaRPr lang="tr-TR"/>
        </a:p>
      </dgm:t>
    </dgm:pt>
    <dgm:pt modelId="{5A8D9D8E-3013-47B5-8008-4919D703ED60}" type="pres">
      <dgm:prSet presAssocID="{49AB577F-1D33-4D46-A881-15238CC77A34}" presName="TwoNodes_1_text" presStyleLbl="node1" presStyleIdx="1" presStyleCnt="2">
        <dgm:presLayoutVars>
          <dgm:bulletEnabled val="1"/>
        </dgm:presLayoutVars>
      </dgm:prSet>
      <dgm:spPr/>
      <dgm:t>
        <a:bodyPr/>
        <a:lstStyle/>
        <a:p>
          <a:endParaRPr lang="tr-TR"/>
        </a:p>
      </dgm:t>
    </dgm:pt>
    <dgm:pt modelId="{F858A92A-6648-4D44-A09D-41E4925D1DD5}" type="pres">
      <dgm:prSet presAssocID="{49AB577F-1D33-4D46-A881-15238CC77A34}" presName="TwoNodes_2_text" presStyleLbl="node1" presStyleIdx="1" presStyleCnt="2">
        <dgm:presLayoutVars>
          <dgm:bulletEnabled val="1"/>
        </dgm:presLayoutVars>
      </dgm:prSet>
      <dgm:spPr/>
      <dgm:t>
        <a:bodyPr/>
        <a:lstStyle/>
        <a:p>
          <a:endParaRPr lang="tr-TR"/>
        </a:p>
      </dgm:t>
    </dgm:pt>
  </dgm:ptLst>
  <dgm:cxnLst>
    <dgm:cxn modelId="{815CBFB1-D442-4975-A51A-6F8A30D418A9}" type="presOf" srcId="{E8790D8E-B5CF-4E8D-AE8D-C2E29F450B9C}" destId="{4DFF6AB3-2CA0-463A-8D77-2A0EEC89A4E2}" srcOrd="0" destOrd="0" presId="urn:microsoft.com/office/officeart/2005/8/layout/vProcess5"/>
    <dgm:cxn modelId="{E1F646AF-0180-4115-9BFC-E48EA180C38E}" type="presOf" srcId="{8D88C9AA-FA34-40C0-A4D3-8A9F9D7136AA}" destId="{96440620-6834-42B8-AC00-17D46084702C}" srcOrd="0" destOrd="0" presId="urn:microsoft.com/office/officeart/2005/8/layout/vProcess5"/>
    <dgm:cxn modelId="{A004BDD1-CC05-48DE-B296-43BCA955E43D}" srcId="{49AB577F-1D33-4D46-A881-15238CC77A34}" destId="{2E030D28-C91C-40C1-A5C5-F8BC140D92E5}" srcOrd="0" destOrd="0" parTransId="{5B31E3DD-E50E-47C3-ADC4-5C28A7ACDE5D}" sibTransId="{E8790D8E-B5CF-4E8D-AE8D-C2E29F450B9C}"/>
    <dgm:cxn modelId="{5B99A418-919D-40E5-A475-8E220C5E7E3B}" type="presOf" srcId="{8D88C9AA-FA34-40C0-A4D3-8A9F9D7136AA}" destId="{F858A92A-6648-4D44-A09D-41E4925D1DD5}" srcOrd="1" destOrd="0" presId="urn:microsoft.com/office/officeart/2005/8/layout/vProcess5"/>
    <dgm:cxn modelId="{EEE39218-A953-49D6-80FC-34AE9365A0DE}" type="presOf" srcId="{2E030D28-C91C-40C1-A5C5-F8BC140D92E5}" destId="{5A8D9D8E-3013-47B5-8008-4919D703ED60}" srcOrd="1" destOrd="0" presId="urn:microsoft.com/office/officeart/2005/8/layout/vProcess5"/>
    <dgm:cxn modelId="{3557C67F-5F98-47E7-B946-684106DB54F5}" srcId="{49AB577F-1D33-4D46-A881-15238CC77A34}" destId="{8D88C9AA-FA34-40C0-A4D3-8A9F9D7136AA}" srcOrd="1" destOrd="0" parTransId="{4203B9F8-38A4-4670-A11A-4E3BFE9D35D7}" sibTransId="{FB1ED463-E6D0-49E7-AEA9-4D81242C6C51}"/>
    <dgm:cxn modelId="{26080773-155D-4832-BD55-F3F40D8C14DE}" type="presOf" srcId="{49AB577F-1D33-4D46-A881-15238CC77A34}" destId="{887B96F6-22EE-41CF-B373-168A1611E808}" srcOrd="0" destOrd="0" presId="urn:microsoft.com/office/officeart/2005/8/layout/vProcess5"/>
    <dgm:cxn modelId="{C95FE641-64F9-4023-9A9C-BC32858F29FB}" type="presOf" srcId="{2E030D28-C91C-40C1-A5C5-F8BC140D92E5}" destId="{7187418E-43AF-4FB8-A70C-499AAEA75D3B}" srcOrd="0" destOrd="0" presId="urn:microsoft.com/office/officeart/2005/8/layout/vProcess5"/>
    <dgm:cxn modelId="{33FAC5A7-7EDE-451F-AC56-908D8875C587}" type="presParOf" srcId="{887B96F6-22EE-41CF-B373-168A1611E808}" destId="{39CF0523-6444-467D-88E5-01DC3CD2AB80}" srcOrd="0" destOrd="0" presId="urn:microsoft.com/office/officeart/2005/8/layout/vProcess5"/>
    <dgm:cxn modelId="{ACE25012-2D3E-42AF-AE00-68E335E71247}" type="presParOf" srcId="{887B96F6-22EE-41CF-B373-168A1611E808}" destId="{7187418E-43AF-4FB8-A70C-499AAEA75D3B}" srcOrd="1" destOrd="0" presId="urn:microsoft.com/office/officeart/2005/8/layout/vProcess5"/>
    <dgm:cxn modelId="{A831B69E-8833-4E9C-AF74-4EEECECCB345}" type="presParOf" srcId="{887B96F6-22EE-41CF-B373-168A1611E808}" destId="{96440620-6834-42B8-AC00-17D46084702C}" srcOrd="2" destOrd="0" presId="urn:microsoft.com/office/officeart/2005/8/layout/vProcess5"/>
    <dgm:cxn modelId="{98D1EB50-2BDA-46EB-AEAE-7B8C2F2B7954}" type="presParOf" srcId="{887B96F6-22EE-41CF-B373-168A1611E808}" destId="{4DFF6AB3-2CA0-463A-8D77-2A0EEC89A4E2}" srcOrd="3" destOrd="0" presId="urn:microsoft.com/office/officeart/2005/8/layout/vProcess5"/>
    <dgm:cxn modelId="{3667246E-2597-45F4-9D5A-E58F6FAC61F5}" type="presParOf" srcId="{887B96F6-22EE-41CF-B373-168A1611E808}" destId="{5A8D9D8E-3013-47B5-8008-4919D703ED60}" srcOrd="4" destOrd="0" presId="urn:microsoft.com/office/officeart/2005/8/layout/vProcess5"/>
    <dgm:cxn modelId="{B36440C2-210E-43A5-BE2F-FB969B84D7E6}" type="presParOf" srcId="{887B96F6-22EE-41CF-B373-168A1611E808}" destId="{F858A92A-6648-4D44-A09D-41E4925D1DD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AB577F-1D33-4D46-A881-15238CC77A3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2E030D28-C91C-40C1-A5C5-F8BC140D92E5}">
      <dgm:prSet custT="1"/>
      <dgm:spPr/>
      <dgm:t>
        <a:bodyPr/>
        <a:lstStyle/>
        <a:p>
          <a:pPr algn="just"/>
          <a:r>
            <a:rPr lang="tr-TR" sz="2200" dirty="0" smtClean="0">
              <a:latin typeface="Comic Sans MS" pitchFamily="66" charset="0"/>
            </a:rPr>
            <a:t>Eğitimde kazandığı becerileri evde çeşitli oyunlar ve etkinliklerle pekiştirin. Bu çocukların bir şeyi yaparak ve yaşayarak çok daha iyi öğrendiğini unutmayın.</a:t>
          </a:r>
          <a:endParaRPr lang="tr-TR" sz="2200" dirty="0"/>
        </a:p>
      </dgm:t>
    </dgm:pt>
    <dgm:pt modelId="{5B31E3DD-E50E-47C3-ADC4-5C28A7ACDE5D}" type="parTrans" cxnId="{A004BDD1-CC05-48DE-B296-43BCA955E43D}">
      <dgm:prSet/>
      <dgm:spPr/>
      <dgm:t>
        <a:bodyPr/>
        <a:lstStyle/>
        <a:p>
          <a:endParaRPr lang="tr-TR"/>
        </a:p>
      </dgm:t>
    </dgm:pt>
    <dgm:pt modelId="{E8790D8E-B5CF-4E8D-AE8D-C2E29F450B9C}" type="sibTrans" cxnId="{A004BDD1-CC05-48DE-B296-43BCA955E43D}">
      <dgm:prSet/>
      <dgm:spPr/>
      <dgm:t>
        <a:bodyPr/>
        <a:lstStyle/>
        <a:p>
          <a:endParaRPr lang="tr-TR"/>
        </a:p>
      </dgm:t>
    </dgm:pt>
    <dgm:pt modelId="{8D88C9AA-FA34-40C0-A4D3-8A9F9D7136AA}">
      <dgm:prSet custT="1"/>
      <dgm:spPr/>
      <dgm:t>
        <a:bodyPr/>
        <a:lstStyle/>
        <a:p>
          <a:pPr algn="just"/>
          <a:r>
            <a:rPr lang="tr-TR" sz="2400" dirty="0" smtClean="0">
              <a:latin typeface="Comic Sans MS" pitchFamily="66" charset="0"/>
            </a:rPr>
            <a:t>Çocuğunuzun güçlüğü hakkında okulu ve öğretmenlerini bilgilendirin, işbirliği yapmaya çalışın. </a:t>
          </a:r>
          <a:endParaRPr lang="tr-TR" sz="2400" dirty="0"/>
        </a:p>
      </dgm:t>
    </dgm:pt>
    <dgm:pt modelId="{4203B9F8-38A4-4670-A11A-4E3BFE9D35D7}" type="parTrans" cxnId="{3557C67F-5F98-47E7-B946-684106DB54F5}">
      <dgm:prSet/>
      <dgm:spPr/>
      <dgm:t>
        <a:bodyPr/>
        <a:lstStyle/>
        <a:p>
          <a:endParaRPr lang="tr-TR"/>
        </a:p>
      </dgm:t>
    </dgm:pt>
    <dgm:pt modelId="{FB1ED463-E6D0-49E7-AEA9-4D81242C6C51}" type="sibTrans" cxnId="{3557C67F-5F98-47E7-B946-684106DB54F5}">
      <dgm:prSet/>
      <dgm:spPr/>
      <dgm:t>
        <a:bodyPr/>
        <a:lstStyle/>
        <a:p>
          <a:endParaRPr lang="tr-TR"/>
        </a:p>
      </dgm:t>
    </dgm:pt>
    <dgm:pt modelId="{887B96F6-22EE-41CF-B373-168A1611E808}" type="pres">
      <dgm:prSet presAssocID="{49AB577F-1D33-4D46-A881-15238CC77A34}" presName="outerComposite" presStyleCnt="0">
        <dgm:presLayoutVars>
          <dgm:chMax val="5"/>
          <dgm:dir/>
          <dgm:resizeHandles val="exact"/>
        </dgm:presLayoutVars>
      </dgm:prSet>
      <dgm:spPr/>
      <dgm:t>
        <a:bodyPr/>
        <a:lstStyle/>
        <a:p>
          <a:endParaRPr lang="tr-TR"/>
        </a:p>
      </dgm:t>
    </dgm:pt>
    <dgm:pt modelId="{39CF0523-6444-467D-88E5-01DC3CD2AB80}" type="pres">
      <dgm:prSet presAssocID="{49AB577F-1D33-4D46-A881-15238CC77A34}" presName="dummyMaxCanvas" presStyleCnt="0">
        <dgm:presLayoutVars/>
      </dgm:prSet>
      <dgm:spPr/>
    </dgm:pt>
    <dgm:pt modelId="{7187418E-43AF-4FB8-A70C-499AAEA75D3B}" type="pres">
      <dgm:prSet presAssocID="{49AB577F-1D33-4D46-A881-15238CC77A34}" presName="TwoNodes_1" presStyleLbl="node1" presStyleIdx="0" presStyleCnt="2" custScaleX="100000">
        <dgm:presLayoutVars>
          <dgm:bulletEnabled val="1"/>
        </dgm:presLayoutVars>
      </dgm:prSet>
      <dgm:spPr/>
      <dgm:t>
        <a:bodyPr/>
        <a:lstStyle/>
        <a:p>
          <a:endParaRPr lang="tr-TR"/>
        </a:p>
      </dgm:t>
    </dgm:pt>
    <dgm:pt modelId="{96440620-6834-42B8-AC00-17D46084702C}" type="pres">
      <dgm:prSet presAssocID="{49AB577F-1D33-4D46-A881-15238CC77A34}" presName="TwoNodes_2" presStyleLbl="node1" presStyleIdx="1" presStyleCnt="2" custScaleX="97479" custScaleY="100000">
        <dgm:presLayoutVars>
          <dgm:bulletEnabled val="1"/>
        </dgm:presLayoutVars>
      </dgm:prSet>
      <dgm:spPr/>
      <dgm:t>
        <a:bodyPr/>
        <a:lstStyle/>
        <a:p>
          <a:endParaRPr lang="tr-TR"/>
        </a:p>
      </dgm:t>
    </dgm:pt>
    <dgm:pt modelId="{4DFF6AB3-2CA0-463A-8D77-2A0EEC89A4E2}" type="pres">
      <dgm:prSet presAssocID="{49AB577F-1D33-4D46-A881-15238CC77A34}" presName="TwoConn_1-2" presStyleLbl="fgAccFollowNode1" presStyleIdx="0" presStyleCnt="1">
        <dgm:presLayoutVars>
          <dgm:bulletEnabled val="1"/>
        </dgm:presLayoutVars>
      </dgm:prSet>
      <dgm:spPr/>
      <dgm:t>
        <a:bodyPr/>
        <a:lstStyle/>
        <a:p>
          <a:endParaRPr lang="tr-TR"/>
        </a:p>
      </dgm:t>
    </dgm:pt>
    <dgm:pt modelId="{5A8D9D8E-3013-47B5-8008-4919D703ED60}" type="pres">
      <dgm:prSet presAssocID="{49AB577F-1D33-4D46-A881-15238CC77A34}" presName="TwoNodes_1_text" presStyleLbl="node1" presStyleIdx="1" presStyleCnt="2">
        <dgm:presLayoutVars>
          <dgm:bulletEnabled val="1"/>
        </dgm:presLayoutVars>
      </dgm:prSet>
      <dgm:spPr/>
      <dgm:t>
        <a:bodyPr/>
        <a:lstStyle/>
        <a:p>
          <a:endParaRPr lang="tr-TR"/>
        </a:p>
      </dgm:t>
    </dgm:pt>
    <dgm:pt modelId="{F858A92A-6648-4D44-A09D-41E4925D1DD5}" type="pres">
      <dgm:prSet presAssocID="{49AB577F-1D33-4D46-A881-15238CC77A34}" presName="TwoNodes_2_text" presStyleLbl="node1" presStyleIdx="1" presStyleCnt="2">
        <dgm:presLayoutVars>
          <dgm:bulletEnabled val="1"/>
        </dgm:presLayoutVars>
      </dgm:prSet>
      <dgm:spPr/>
      <dgm:t>
        <a:bodyPr/>
        <a:lstStyle/>
        <a:p>
          <a:endParaRPr lang="tr-TR"/>
        </a:p>
      </dgm:t>
    </dgm:pt>
  </dgm:ptLst>
  <dgm:cxnLst>
    <dgm:cxn modelId="{223DD8E8-BF67-4388-B1E5-9F07F3738C7E}" type="presOf" srcId="{E8790D8E-B5CF-4E8D-AE8D-C2E29F450B9C}" destId="{4DFF6AB3-2CA0-463A-8D77-2A0EEC89A4E2}" srcOrd="0" destOrd="0" presId="urn:microsoft.com/office/officeart/2005/8/layout/vProcess5"/>
    <dgm:cxn modelId="{A004BDD1-CC05-48DE-B296-43BCA955E43D}" srcId="{49AB577F-1D33-4D46-A881-15238CC77A34}" destId="{2E030D28-C91C-40C1-A5C5-F8BC140D92E5}" srcOrd="0" destOrd="0" parTransId="{5B31E3DD-E50E-47C3-ADC4-5C28A7ACDE5D}" sibTransId="{E8790D8E-B5CF-4E8D-AE8D-C2E29F450B9C}"/>
    <dgm:cxn modelId="{46310590-009E-4B5E-B994-92D068364A7A}" type="presOf" srcId="{2E030D28-C91C-40C1-A5C5-F8BC140D92E5}" destId="{7187418E-43AF-4FB8-A70C-499AAEA75D3B}" srcOrd="0" destOrd="0" presId="urn:microsoft.com/office/officeart/2005/8/layout/vProcess5"/>
    <dgm:cxn modelId="{24876923-DA5A-45E2-9B30-7CABB6D6241F}" type="presOf" srcId="{2E030D28-C91C-40C1-A5C5-F8BC140D92E5}" destId="{5A8D9D8E-3013-47B5-8008-4919D703ED60}" srcOrd="1" destOrd="0" presId="urn:microsoft.com/office/officeart/2005/8/layout/vProcess5"/>
    <dgm:cxn modelId="{B1F703DD-381C-427F-852A-3B9A36003122}" type="presOf" srcId="{8D88C9AA-FA34-40C0-A4D3-8A9F9D7136AA}" destId="{F858A92A-6648-4D44-A09D-41E4925D1DD5}" srcOrd="1" destOrd="0" presId="urn:microsoft.com/office/officeart/2005/8/layout/vProcess5"/>
    <dgm:cxn modelId="{478C62B1-5370-47D7-8AC9-60360AC98398}" type="presOf" srcId="{8D88C9AA-FA34-40C0-A4D3-8A9F9D7136AA}" destId="{96440620-6834-42B8-AC00-17D46084702C}" srcOrd="0" destOrd="0" presId="urn:microsoft.com/office/officeart/2005/8/layout/vProcess5"/>
    <dgm:cxn modelId="{3557C67F-5F98-47E7-B946-684106DB54F5}" srcId="{49AB577F-1D33-4D46-A881-15238CC77A34}" destId="{8D88C9AA-FA34-40C0-A4D3-8A9F9D7136AA}" srcOrd="1" destOrd="0" parTransId="{4203B9F8-38A4-4670-A11A-4E3BFE9D35D7}" sibTransId="{FB1ED463-E6D0-49E7-AEA9-4D81242C6C51}"/>
    <dgm:cxn modelId="{66CD940F-2EB1-4E19-BD56-FC0C238B1A03}" type="presOf" srcId="{49AB577F-1D33-4D46-A881-15238CC77A34}" destId="{887B96F6-22EE-41CF-B373-168A1611E808}" srcOrd="0" destOrd="0" presId="urn:microsoft.com/office/officeart/2005/8/layout/vProcess5"/>
    <dgm:cxn modelId="{E64D5300-A206-4C45-8BFF-A6B7D5D073D7}" type="presParOf" srcId="{887B96F6-22EE-41CF-B373-168A1611E808}" destId="{39CF0523-6444-467D-88E5-01DC3CD2AB80}" srcOrd="0" destOrd="0" presId="urn:microsoft.com/office/officeart/2005/8/layout/vProcess5"/>
    <dgm:cxn modelId="{AD6BD18C-F000-4DFD-AA77-1BA931C1A713}" type="presParOf" srcId="{887B96F6-22EE-41CF-B373-168A1611E808}" destId="{7187418E-43AF-4FB8-A70C-499AAEA75D3B}" srcOrd="1" destOrd="0" presId="urn:microsoft.com/office/officeart/2005/8/layout/vProcess5"/>
    <dgm:cxn modelId="{89AEB7A1-A04B-44EE-B50A-B7315B2358D9}" type="presParOf" srcId="{887B96F6-22EE-41CF-B373-168A1611E808}" destId="{96440620-6834-42B8-AC00-17D46084702C}" srcOrd="2" destOrd="0" presId="urn:microsoft.com/office/officeart/2005/8/layout/vProcess5"/>
    <dgm:cxn modelId="{43DF64BE-8BE7-40FA-9E5A-BE46F3972A3A}" type="presParOf" srcId="{887B96F6-22EE-41CF-B373-168A1611E808}" destId="{4DFF6AB3-2CA0-463A-8D77-2A0EEC89A4E2}" srcOrd="3" destOrd="0" presId="urn:microsoft.com/office/officeart/2005/8/layout/vProcess5"/>
    <dgm:cxn modelId="{3349B68D-E4EE-4FEF-A898-5F1EB4B0A2FA}" type="presParOf" srcId="{887B96F6-22EE-41CF-B373-168A1611E808}" destId="{5A8D9D8E-3013-47B5-8008-4919D703ED60}" srcOrd="4" destOrd="0" presId="urn:microsoft.com/office/officeart/2005/8/layout/vProcess5"/>
    <dgm:cxn modelId="{1A90A3CC-B7DA-4B46-9262-B4467B32CF59}" type="presParOf" srcId="{887B96F6-22EE-41CF-B373-168A1611E808}" destId="{F858A92A-6648-4D44-A09D-41E4925D1DD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AB577F-1D33-4D46-A881-15238CC77A3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2E030D28-C91C-40C1-A5C5-F8BC140D92E5}">
      <dgm:prSet custT="1"/>
      <dgm:spPr/>
      <dgm:t>
        <a:bodyPr/>
        <a:lstStyle/>
        <a:p>
          <a:pPr algn="just"/>
          <a:r>
            <a:rPr lang="tr-TR" sz="2200" dirty="0" smtClean="0">
              <a:latin typeface="Comic Sans MS" pitchFamily="66" charset="0"/>
            </a:rPr>
            <a:t>Yapacağı işler konusunda çocuğunuzu yüreklendirin, destekleyin. Kendini değerli bulması ve kendine güvenebilmesi için sizin ona bunu hissettirmeniz gereklidir.</a:t>
          </a:r>
          <a:endParaRPr lang="tr-TR" sz="2200" dirty="0"/>
        </a:p>
      </dgm:t>
    </dgm:pt>
    <dgm:pt modelId="{5B31E3DD-E50E-47C3-ADC4-5C28A7ACDE5D}" type="parTrans" cxnId="{A004BDD1-CC05-48DE-B296-43BCA955E43D}">
      <dgm:prSet/>
      <dgm:spPr/>
      <dgm:t>
        <a:bodyPr/>
        <a:lstStyle/>
        <a:p>
          <a:endParaRPr lang="tr-TR"/>
        </a:p>
      </dgm:t>
    </dgm:pt>
    <dgm:pt modelId="{E8790D8E-B5CF-4E8D-AE8D-C2E29F450B9C}" type="sibTrans" cxnId="{A004BDD1-CC05-48DE-B296-43BCA955E43D}">
      <dgm:prSet/>
      <dgm:spPr/>
      <dgm:t>
        <a:bodyPr/>
        <a:lstStyle/>
        <a:p>
          <a:endParaRPr lang="tr-TR"/>
        </a:p>
      </dgm:t>
    </dgm:pt>
    <dgm:pt modelId="{8D88C9AA-FA34-40C0-A4D3-8A9F9D7136AA}">
      <dgm:prSet custT="1"/>
      <dgm:spPr/>
      <dgm:t>
        <a:bodyPr/>
        <a:lstStyle/>
        <a:p>
          <a:pPr algn="just"/>
          <a:r>
            <a:rPr lang="tr-TR" sz="2400" dirty="0" smtClean="0">
              <a:latin typeface="Comic Sans MS" pitchFamily="66" charset="0"/>
            </a:rPr>
            <a:t>Yapabileceği basit işlerden başlayarak onun zoru başarmada istekli olmasını sağlayabilirsiniz.</a:t>
          </a:r>
          <a:endParaRPr lang="tr-TR" sz="2400" dirty="0"/>
        </a:p>
      </dgm:t>
    </dgm:pt>
    <dgm:pt modelId="{4203B9F8-38A4-4670-A11A-4E3BFE9D35D7}" type="parTrans" cxnId="{3557C67F-5F98-47E7-B946-684106DB54F5}">
      <dgm:prSet/>
      <dgm:spPr/>
      <dgm:t>
        <a:bodyPr/>
        <a:lstStyle/>
        <a:p>
          <a:endParaRPr lang="tr-TR"/>
        </a:p>
      </dgm:t>
    </dgm:pt>
    <dgm:pt modelId="{FB1ED463-E6D0-49E7-AEA9-4D81242C6C51}" type="sibTrans" cxnId="{3557C67F-5F98-47E7-B946-684106DB54F5}">
      <dgm:prSet/>
      <dgm:spPr/>
      <dgm:t>
        <a:bodyPr/>
        <a:lstStyle/>
        <a:p>
          <a:endParaRPr lang="tr-TR"/>
        </a:p>
      </dgm:t>
    </dgm:pt>
    <dgm:pt modelId="{887B96F6-22EE-41CF-B373-168A1611E808}" type="pres">
      <dgm:prSet presAssocID="{49AB577F-1D33-4D46-A881-15238CC77A34}" presName="outerComposite" presStyleCnt="0">
        <dgm:presLayoutVars>
          <dgm:chMax val="5"/>
          <dgm:dir/>
          <dgm:resizeHandles val="exact"/>
        </dgm:presLayoutVars>
      </dgm:prSet>
      <dgm:spPr/>
      <dgm:t>
        <a:bodyPr/>
        <a:lstStyle/>
        <a:p>
          <a:endParaRPr lang="tr-TR"/>
        </a:p>
      </dgm:t>
    </dgm:pt>
    <dgm:pt modelId="{39CF0523-6444-467D-88E5-01DC3CD2AB80}" type="pres">
      <dgm:prSet presAssocID="{49AB577F-1D33-4D46-A881-15238CC77A34}" presName="dummyMaxCanvas" presStyleCnt="0">
        <dgm:presLayoutVars/>
      </dgm:prSet>
      <dgm:spPr/>
    </dgm:pt>
    <dgm:pt modelId="{7187418E-43AF-4FB8-A70C-499AAEA75D3B}" type="pres">
      <dgm:prSet presAssocID="{49AB577F-1D33-4D46-A881-15238CC77A34}" presName="TwoNodes_1" presStyleLbl="node1" presStyleIdx="0" presStyleCnt="2" custScaleX="100000">
        <dgm:presLayoutVars>
          <dgm:bulletEnabled val="1"/>
        </dgm:presLayoutVars>
      </dgm:prSet>
      <dgm:spPr/>
      <dgm:t>
        <a:bodyPr/>
        <a:lstStyle/>
        <a:p>
          <a:endParaRPr lang="tr-TR"/>
        </a:p>
      </dgm:t>
    </dgm:pt>
    <dgm:pt modelId="{96440620-6834-42B8-AC00-17D46084702C}" type="pres">
      <dgm:prSet presAssocID="{49AB577F-1D33-4D46-A881-15238CC77A34}" presName="TwoNodes_2" presStyleLbl="node1" presStyleIdx="1" presStyleCnt="2" custScaleX="97479" custScaleY="100000">
        <dgm:presLayoutVars>
          <dgm:bulletEnabled val="1"/>
        </dgm:presLayoutVars>
      </dgm:prSet>
      <dgm:spPr/>
      <dgm:t>
        <a:bodyPr/>
        <a:lstStyle/>
        <a:p>
          <a:endParaRPr lang="tr-TR"/>
        </a:p>
      </dgm:t>
    </dgm:pt>
    <dgm:pt modelId="{4DFF6AB3-2CA0-463A-8D77-2A0EEC89A4E2}" type="pres">
      <dgm:prSet presAssocID="{49AB577F-1D33-4D46-A881-15238CC77A34}" presName="TwoConn_1-2" presStyleLbl="fgAccFollowNode1" presStyleIdx="0" presStyleCnt="1">
        <dgm:presLayoutVars>
          <dgm:bulletEnabled val="1"/>
        </dgm:presLayoutVars>
      </dgm:prSet>
      <dgm:spPr/>
      <dgm:t>
        <a:bodyPr/>
        <a:lstStyle/>
        <a:p>
          <a:endParaRPr lang="tr-TR"/>
        </a:p>
      </dgm:t>
    </dgm:pt>
    <dgm:pt modelId="{5A8D9D8E-3013-47B5-8008-4919D703ED60}" type="pres">
      <dgm:prSet presAssocID="{49AB577F-1D33-4D46-A881-15238CC77A34}" presName="TwoNodes_1_text" presStyleLbl="node1" presStyleIdx="1" presStyleCnt="2">
        <dgm:presLayoutVars>
          <dgm:bulletEnabled val="1"/>
        </dgm:presLayoutVars>
      </dgm:prSet>
      <dgm:spPr/>
      <dgm:t>
        <a:bodyPr/>
        <a:lstStyle/>
        <a:p>
          <a:endParaRPr lang="tr-TR"/>
        </a:p>
      </dgm:t>
    </dgm:pt>
    <dgm:pt modelId="{F858A92A-6648-4D44-A09D-41E4925D1DD5}" type="pres">
      <dgm:prSet presAssocID="{49AB577F-1D33-4D46-A881-15238CC77A34}" presName="TwoNodes_2_text" presStyleLbl="node1" presStyleIdx="1" presStyleCnt="2">
        <dgm:presLayoutVars>
          <dgm:bulletEnabled val="1"/>
        </dgm:presLayoutVars>
      </dgm:prSet>
      <dgm:spPr/>
      <dgm:t>
        <a:bodyPr/>
        <a:lstStyle/>
        <a:p>
          <a:endParaRPr lang="tr-TR"/>
        </a:p>
      </dgm:t>
    </dgm:pt>
  </dgm:ptLst>
  <dgm:cxnLst>
    <dgm:cxn modelId="{A004BDD1-CC05-48DE-B296-43BCA955E43D}" srcId="{49AB577F-1D33-4D46-A881-15238CC77A34}" destId="{2E030D28-C91C-40C1-A5C5-F8BC140D92E5}" srcOrd="0" destOrd="0" parTransId="{5B31E3DD-E50E-47C3-ADC4-5C28A7ACDE5D}" sibTransId="{E8790D8E-B5CF-4E8D-AE8D-C2E29F450B9C}"/>
    <dgm:cxn modelId="{A2323737-349D-44CB-B094-D03D41C1E554}" type="presOf" srcId="{E8790D8E-B5CF-4E8D-AE8D-C2E29F450B9C}" destId="{4DFF6AB3-2CA0-463A-8D77-2A0EEC89A4E2}" srcOrd="0" destOrd="0" presId="urn:microsoft.com/office/officeart/2005/8/layout/vProcess5"/>
    <dgm:cxn modelId="{A55E9E61-A1FB-4867-8CCB-85E986A5D8BD}" type="presOf" srcId="{49AB577F-1D33-4D46-A881-15238CC77A34}" destId="{887B96F6-22EE-41CF-B373-168A1611E808}" srcOrd="0" destOrd="0" presId="urn:microsoft.com/office/officeart/2005/8/layout/vProcess5"/>
    <dgm:cxn modelId="{D713B5CC-46A0-4EE9-AAD9-4784161BA241}" type="presOf" srcId="{2E030D28-C91C-40C1-A5C5-F8BC140D92E5}" destId="{5A8D9D8E-3013-47B5-8008-4919D703ED60}" srcOrd="1" destOrd="0" presId="urn:microsoft.com/office/officeart/2005/8/layout/vProcess5"/>
    <dgm:cxn modelId="{FCD2BCF9-17F5-4C87-A6D2-785D1E592A7E}" type="presOf" srcId="{8D88C9AA-FA34-40C0-A4D3-8A9F9D7136AA}" destId="{F858A92A-6648-4D44-A09D-41E4925D1DD5}" srcOrd="1" destOrd="0" presId="urn:microsoft.com/office/officeart/2005/8/layout/vProcess5"/>
    <dgm:cxn modelId="{E28830C6-87DA-42F4-BC82-1DBE459FB58A}" type="presOf" srcId="{8D88C9AA-FA34-40C0-A4D3-8A9F9D7136AA}" destId="{96440620-6834-42B8-AC00-17D46084702C}" srcOrd="0" destOrd="0" presId="urn:microsoft.com/office/officeart/2005/8/layout/vProcess5"/>
    <dgm:cxn modelId="{F2D5FEE4-8988-4A19-8CC3-2659F6DE577C}" type="presOf" srcId="{2E030D28-C91C-40C1-A5C5-F8BC140D92E5}" destId="{7187418E-43AF-4FB8-A70C-499AAEA75D3B}" srcOrd="0" destOrd="0" presId="urn:microsoft.com/office/officeart/2005/8/layout/vProcess5"/>
    <dgm:cxn modelId="{3557C67F-5F98-47E7-B946-684106DB54F5}" srcId="{49AB577F-1D33-4D46-A881-15238CC77A34}" destId="{8D88C9AA-FA34-40C0-A4D3-8A9F9D7136AA}" srcOrd="1" destOrd="0" parTransId="{4203B9F8-38A4-4670-A11A-4E3BFE9D35D7}" sibTransId="{FB1ED463-E6D0-49E7-AEA9-4D81242C6C51}"/>
    <dgm:cxn modelId="{4425D518-3927-4B18-B2DA-F0E611FC5F0D}" type="presParOf" srcId="{887B96F6-22EE-41CF-B373-168A1611E808}" destId="{39CF0523-6444-467D-88E5-01DC3CD2AB80}" srcOrd="0" destOrd="0" presId="urn:microsoft.com/office/officeart/2005/8/layout/vProcess5"/>
    <dgm:cxn modelId="{94117FCD-BF8B-4535-B9B4-F6A51BB16229}" type="presParOf" srcId="{887B96F6-22EE-41CF-B373-168A1611E808}" destId="{7187418E-43AF-4FB8-A70C-499AAEA75D3B}" srcOrd="1" destOrd="0" presId="urn:microsoft.com/office/officeart/2005/8/layout/vProcess5"/>
    <dgm:cxn modelId="{E9291660-A6F8-4507-AC63-E6FD868D9A67}" type="presParOf" srcId="{887B96F6-22EE-41CF-B373-168A1611E808}" destId="{96440620-6834-42B8-AC00-17D46084702C}" srcOrd="2" destOrd="0" presId="urn:microsoft.com/office/officeart/2005/8/layout/vProcess5"/>
    <dgm:cxn modelId="{24B218AB-C2EF-4E34-ACE5-BE6396038E0D}" type="presParOf" srcId="{887B96F6-22EE-41CF-B373-168A1611E808}" destId="{4DFF6AB3-2CA0-463A-8D77-2A0EEC89A4E2}" srcOrd="3" destOrd="0" presId="urn:microsoft.com/office/officeart/2005/8/layout/vProcess5"/>
    <dgm:cxn modelId="{9775F452-3969-47BB-BA86-FE6C7C38FCDB}" type="presParOf" srcId="{887B96F6-22EE-41CF-B373-168A1611E808}" destId="{5A8D9D8E-3013-47B5-8008-4919D703ED60}" srcOrd="4" destOrd="0" presId="urn:microsoft.com/office/officeart/2005/8/layout/vProcess5"/>
    <dgm:cxn modelId="{E65B153B-565A-4718-842F-DFDD3E2B7ECF}" type="presParOf" srcId="{887B96F6-22EE-41CF-B373-168A1611E808}" destId="{F858A92A-6648-4D44-A09D-41E4925D1DD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AB577F-1D33-4D46-A881-15238CC77A3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2E030D28-C91C-40C1-A5C5-F8BC140D92E5}">
      <dgm:prSet custT="1"/>
      <dgm:spPr/>
      <dgm:t>
        <a:bodyPr/>
        <a:lstStyle/>
        <a:p>
          <a:pPr algn="just"/>
          <a:r>
            <a:rPr lang="tr-TR" sz="2200" dirty="0" smtClean="0">
              <a:latin typeface="Comic Sans MS" pitchFamily="66" charset="0"/>
            </a:rPr>
            <a:t>Başlangıçta çocuğunuz ile birlikte ders çalışmanız gerekebilir. Ona eşlik edin ama onun yerine ödevlerini yapmayın.</a:t>
          </a:r>
          <a:endParaRPr lang="tr-TR" sz="2200" dirty="0"/>
        </a:p>
      </dgm:t>
    </dgm:pt>
    <dgm:pt modelId="{5B31E3DD-E50E-47C3-ADC4-5C28A7ACDE5D}" type="parTrans" cxnId="{A004BDD1-CC05-48DE-B296-43BCA955E43D}">
      <dgm:prSet/>
      <dgm:spPr/>
      <dgm:t>
        <a:bodyPr/>
        <a:lstStyle/>
        <a:p>
          <a:endParaRPr lang="tr-TR"/>
        </a:p>
      </dgm:t>
    </dgm:pt>
    <dgm:pt modelId="{E8790D8E-B5CF-4E8D-AE8D-C2E29F450B9C}" type="sibTrans" cxnId="{A004BDD1-CC05-48DE-B296-43BCA955E43D}">
      <dgm:prSet/>
      <dgm:spPr/>
      <dgm:t>
        <a:bodyPr/>
        <a:lstStyle/>
        <a:p>
          <a:endParaRPr lang="tr-TR"/>
        </a:p>
      </dgm:t>
    </dgm:pt>
    <dgm:pt modelId="{8D88C9AA-FA34-40C0-A4D3-8A9F9D7136AA}">
      <dgm:prSet custT="1"/>
      <dgm:spPr/>
      <dgm:t>
        <a:bodyPr/>
        <a:lstStyle/>
        <a:p>
          <a:pPr algn="just"/>
          <a:r>
            <a:rPr lang="tr-TR" sz="1800" dirty="0" smtClean="0">
              <a:latin typeface="Comic Sans MS" pitchFamily="66" charset="0"/>
            </a:rPr>
            <a:t>Evde ders çalışmak ebeveyn- çocuk ilişkisini yıpratmaya başladıysa yardımcı olabilecek lise mezunu ya da üniversite öğrencisi abla/ ağabeyden günlük ödevler için destek alabilirsiniz.</a:t>
          </a:r>
          <a:endParaRPr lang="tr-TR" sz="1800" dirty="0"/>
        </a:p>
      </dgm:t>
    </dgm:pt>
    <dgm:pt modelId="{4203B9F8-38A4-4670-A11A-4E3BFE9D35D7}" type="parTrans" cxnId="{3557C67F-5F98-47E7-B946-684106DB54F5}">
      <dgm:prSet/>
      <dgm:spPr/>
      <dgm:t>
        <a:bodyPr/>
        <a:lstStyle/>
        <a:p>
          <a:endParaRPr lang="tr-TR"/>
        </a:p>
      </dgm:t>
    </dgm:pt>
    <dgm:pt modelId="{FB1ED463-E6D0-49E7-AEA9-4D81242C6C51}" type="sibTrans" cxnId="{3557C67F-5F98-47E7-B946-684106DB54F5}">
      <dgm:prSet/>
      <dgm:spPr/>
      <dgm:t>
        <a:bodyPr/>
        <a:lstStyle/>
        <a:p>
          <a:endParaRPr lang="tr-TR"/>
        </a:p>
      </dgm:t>
    </dgm:pt>
    <dgm:pt modelId="{887B96F6-22EE-41CF-B373-168A1611E808}" type="pres">
      <dgm:prSet presAssocID="{49AB577F-1D33-4D46-A881-15238CC77A34}" presName="outerComposite" presStyleCnt="0">
        <dgm:presLayoutVars>
          <dgm:chMax val="5"/>
          <dgm:dir/>
          <dgm:resizeHandles val="exact"/>
        </dgm:presLayoutVars>
      </dgm:prSet>
      <dgm:spPr/>
      <dgm:t>
        <a:bodyPr/>
        <a:lstStyle/>
        <a:p>
          <a:endParaRPr lang="tr-TR"/>
        </a:p>
      </dgm:t>
    </dgm:pt>
    <dgm:pt modelId="{39CF0523-6444-467D-88E5-01DC3CD2AB80}" type="pres">
      <dgm:prSet presAssocID="{49AB577F-1D33-4D46-A881-15238CC77A34}" presName="dummyMaxCanvas" presStyleCnt="0">
        <dgm:presLayoutVars/>
      </dgm:prSet>
      <dgm:spPr/>
    </dgm:pt>
    <dgm:pt modelId="{7187418E-43AF-4FB8-A70C-499AAEA75D3B}" type="pres">
      <dgm:prSet presAssocID="{49AB577F-1D33-4D46-A881-15238CC77A34}" presName="TwoNodes_1" presStyleLbl="node1" presStyleIdx="0" presStyleCnt="2" custScaleX="100000">
        <dgm:presLayoutVars>
          <dgm:bulletEnabled val="1"/>
        </dgm:presLayoutVars>
      </dgm:prSet>
      <dgm:spPr/>
      <dgm:t>
        <a:bodyPr/>
        <a:lstStyle/>
        <a:p>
          <a:endParaRPr lang="tr-TR"/>
        </a:p>
      </dgm:t>
    </dgm:pt>
    <dgm:pt modelId="{96440620-6834-42B8-AC00-17D46084702C}" type="pres">
      <dgm:prSet presAssocID="{49AB577F-1D33-4D46-A881-15238CC77A34}" presName="TwoNodes_2" presStyleLbl="node1" presStyleIdx="1" presStyleCnt="2" custScaleX="97479" custScaleY="100000" custLinFactNeighborX="-1050" custLinFactNeighborY="-1695">
        <dgm:presLayoutVars>
          <dgm:bulletEnabled val="1"/>
        </dgm:presLayoutVars>
      </dgm:prSet>
      <dgm:spPr/>
      <dgm:t>
        <a:bodyPr/>
        <a:lstStyle/>
        <a:p>
          <a:endParaRPr lang="tr-TR"/>
        </a:p>
      </dgm:t>
    </dgm:pt>
    <dgm:pt modelId="{4DFF6AB3-2CA0-463A-8D77-2A0EEC89A4E2}" type="pres">
      <dgm:prSet presAssocID="{49AB577F-1D33-4D46-A881-15238CC77A34}" presName="TwoConn_1-2" presStyleLbl="fgAccFollowNode1" presStyleIdx="0" presStyleCnt="1">
        <dgm:presLayoutVars>
          <dgm:bulletEnabled val="1"/>
        </dgm:presLayoutVars>
      </dgm:prSet>
      <dgm:spPr/>
      <dgm:t>
        <a:bodyPr/>
        <a:lstStyle/>
        <a:p>
          <a:endParaRPr lang="tr-TR"/>
        </a:p>
      </dgm:t>
    </dgm:pt>
    <dgm:pt modelId="{5A8D9D8E-3013-47B5-8008-4919D703ED60}" type="pres">
      <dgm:prSet presAssocID="{49AB577F-1D33-4D46-A881-15238CC77A34}" presName="TwoNodes_1_text" presStyleLbl="node1" presStyleIdx="1" presStyleCnt="2">
        <dgm:presLayoutVars>
          <dgm:bulletEnabled val="1"/>
        </dgm:presLayoutVars>
      </dgm:prSet>
      <dgm:spPr/>
      <dgm:t>
        <a:bodyPr/>
        <a:lstStyle/>
        <a:p>
          <a:endParaRPr lang="tr-TR"/>
        </a:p>
      </dgm:t>
    </dgm:pt>
    <dgm:pt modelId="{F858A92A-6648-4D44-A09D-41E4925D1DD5}" type="pres">
      <dgm:prSet presAssocID="{49AB577F-1D33-4D46-A881-15238CC77A34}" presName="TwoNodes_2_text" presStyleLbl="node1" presStyleIdx="1" presStyleCnt="2">
        <dgm:presLayoutVars>
          <dgm:bulletEnabled val="1"/>
        </dgm:presLayoutVars>
      </dgm:prSet>
      <dgm:spPr/>
      <dgm:t>
        <a:bodyPr/>
        <a:lstStyle/>
        <a:p>
          <a:endParaRPr lang="tr-TR"/>
        </a:p>
      </dgm:t>
    </dgm:pt>
  </dgm:ptLst>
  <dgm:cxnLst>
    <dgm:cxn modelId="{4930D9FC-F453-4AAC-A632-0F17F3E6CBD5}" type="presOf" srcId="{8D88C9AA-FA34-40C0-A4D3-8A9F9D7136AA}" destId="{F858A92A-6648-4D44-A09D-41E4925D1DD5}" srcOrd="1" destOrd="0" presId="urn:microsoft.com/office/officeart/2005/8/layout/vProcess5"/>
    <dgm:cxn modelId="{46A58F47-7ECC-412F-9577-A6355E753EFF}" type="presOf" srcId="{2E030D28-C91C-40C1-A5C5-F8BC140D92E5}" destId="{5A8D9D8E-3013-47B5-8008-4919D703ED60}" srcOrd="1" destOrd="0" presId="urn:microsoft.com/office/officeart/2005/8/layout/vProcess5"/>
    <dgm:cxn modelId="{C795761D-3385-4E9E-924D-09C20611111D}" type="presOf" srcId="{2E030D28-C91C-40C1-A5C5-F8BC140D92E5}" destId="{7187418E-43AF-4FB8-A70C-499AAEA75D3B}" srcOrd="0" destOrd="0" presId="urn:microsoft.com/office/officeart/2005/8/layout/vProcess5"/>
    <dgm:cxn modelId="{A004BDD1-CC05-48DE-B296-43BCA955E43D}" srcId="{49AB577F-1D33-4D46-A881-15238CC77A34}" destId="{2E030D28-C91C-40C1-A5C5-F8BC140D92E5}" srcOrd="0" destOrd="0" parTransId="{5B31E3DD-E50E-47C3-ADC4-5C28A7ACDE5D}" sibTransId="{E8790D8E-B5CF-4E8D-AE8D-C2E29F450B9C}"/>
    <dgm:cxn modelId="{5CB2AF1B-3697-4189-A15F-183C62502463}" type="presOf" srcId="{8D88C9AA-FA34-40C0-A4D3-8A9F9D7136AA}" destId="{96440620-6834-42B8-AC00-17D46084702C}" srcOrd="0" destOrd="0" presId="urn:microsoft.com/office/officeart/2005/8/layout/vProcess5"/>
    <dgm:cxn modelId="{3557C67F-5F98-47E7-B946-684106DB54F5}" srcId="{49AB577F-1D33-4D46-A881-15238CC77A34}" destId="{8D88C9AA-FA34-40C0-A4D3-8A9F9D7136AA}" srcOrd="1" destOrd="0" parTransId="{4203B9F8-38A4-4670-A11A-4E3BFE9D35D7}" sibTransId="{FB1ED463-E6D0-49E7-AEA9-4D81242C6C51}"/>
    <dgm:cxn modelId="{947E56CB-8193-421B-A96D-96BA3DE578DB}" type="presOf" srcId="{49AB577F-1D33-4D46-A881-15238CC77A34}" destId="{887B96F6-22EE-41CF-B373-168A1611E808}" srcOrd="0" destOrd="0" presId="urn:microsoft.com/office/officeart/2005/8/layout/vProcess5"/>
    <dgm:cxn modelId="{C7CC0139-E785-4EFA-B3AF-F0A410478AEF}" type="presOf" srcId="{E8790D8E-B5CF-4E8D-AE8D-C2E29F450B9C}" destId="{4DFF6AB3-2CA0-463A-8D77-2A0EEC89A4E2}" srcOrd="0" destOrd="0" presId="urn:microsoft.com/office/officeart/2005/8/layout/vProcess5"/>
    <dgm:cxn modelId="{C1398474-53EA-4F27-AE44-27FC7BDB644E}" type="presParOf" srcId="{887B96F6-22EE-41CF-B373-168A1611E808}" destId="{39CF0523-6444-467D-88E5-01DC3CD2AB80}" srcOrd="0" destOrd="0" presId="urn:microsoft.com/office/officeart/2005/8/layout/vProcess5"/>
    <dgm:cxn modelId="{FB1FE3CF-452C-4BA4-AF6D-03D7293C3D02}" type="presParOf" srcId="{887B96F6-22EE-41CF-B373-168A1611E808}" destId="{7187418E-43AF-4FB8-A70C-499AAEA75D3B}" srcOrd="1" destOrd="0" presId="urn:microsoft.com/office/officeart/2005/8/layout/vProcess5"/>
    <dgm:cxn modelId="{D1F8C24D-1940-426F-AA59-DB202F410838}" type="presParOf" srcId="{887B96F6-22EE-41CF-B373-168A1611E808}" destId="{96440620-6834-42B8-AC00-17D46084702C}" srcOrd="2" destOrd="0" presId="urn:microsoft.com/office/officeart/2005/8/layout/vProcess5"/>
    <dgm:cxn modelId="{2826B3F0-D0E4-41BD-9E28-4CCB9DC17DFD}" type="presParOf" srcId="{887B96F6-22EE-41CF-B373-168A1611E808}" destId="{4DFF6AB3-2CA0-463A-8D77-2A0EEC89A4E2}" srcOrd="3" destOrd="0" presId="urn:microsoft.com/office/officeart/2005/8/layout/vProcess5"/>
    <dgm:cxn modelId="{A28969C4-49A7-46BF-A632-8BA0936E10FC}" type="presParOf" srcId="{887B96F6-22EE-41CF-B373-168A1611E808}" destId="{5A8D9D8E-3013-47B5-8008-4919D703ED60}" srcOrd="4" destOrd="0" presId="urn:microsoft.com/office/officeart/2005/8/layout/vProcess5"/>
    <dgm:cxn modelId="{35A002E5-0D5E-46BB-9760-69E8AC78D0F3}" type="presParOf" srcId="{887B96F6-22EE-41CF-B373-168A1611E808}" destId="{F858A92A-6648-4D44-A09D-41E4925D1DD5}"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AB577F-1D33-4D46-A881-15238CC77A3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2E030D28-C91C-40C1-A5C5-F8BC140D92E5}">
      <dgm:prSet custT="1"/>
      <dgm:spPr/>
      <dgm:t>
        <a:bodyPr/>
        <a:lstStyle/>
        <a:p>
          <a:pPr algn="just"/>
          <a:r>
            <a:rPr lang="tr-TR" sz="2200" dirty="0" smtClean="0">
              <a:latin typeface="Comic Sans MS" pitchFamily="66" charset="0"/>
            </a:rPr>
            <a:t>Okuması için ona örnek olun. </a:t>
          </a:r>
          <a:endParaRPr lang="tr-TR" sz="2200" dirty="0"/>
        </a:p>
      </dgm:t>
    </dgm:pt>
    <dgm:pt modelId="{5B31E3DD-E50E-47C3-ADC4-5C28A7ACDE5D}" type="parTrans" cxnId="{A004BDD1-CC05-48DE-B296-43BCA955E43D}">
      <dgm:prSet/>
      <dgm:spPr/>
      <dgm:t>
        <a:bodyPr/>
        <a:lstStyle/>
        <a:p>
          <a:endParaRPr lang="tr-TR"/>
        </a:p>
      </dgm:t>
    </dgm:pt>
    <dgm:pt modelId="{E8790D8E-B5CF-4E8D-AE8D-C2E29F450B9C}" type="sibTrans" cxnId="{A004BDD1-CC05-48DE-B296-43BCA955E43D}">
      <dgm:prSet/>
      <dgm:spPr/>
      <dgm:t>
        <a:bodyPr/>
        <a:lstStyle/>
        <a:p>
          <a:endParaRPr lang="tr-TR"/>
        </a:p>
      </dgm:t>
    </dgm:pt>
    <dgm:pt modelId="{B3E16385-CC51-4BA6-AF51-C7054D33DF85}">
      <dgm:prSet custT="1"/>
      <dgm:spPr/>
      <dgm:t>
        <a:bodyPr/>
        <a:lstStyle/>
        <a:p>
          <a:pPr algn="just"/>
          <a:r>
            <a:rPr lang="tr-TR" sz="2200" dirty="0" smtClean="0">
              <a:latin typeface="Comic Sans MS" pitchFamily="66" charset="0"/>
            </a:rPr>
            <a:t>Disiplin ve kurallar konusunda kararlı ve tutarlı olun. Çocuğun öğrenme güçlüğünün olması onun kuralları öğrenemeyeceği anlamına gelmez.</a:t>
          </a:r>
          <a:endParaRPr lang="tr-TR" sz="2200" dirty="0"/>
        </a:p>
      </dgm:t>
    </dgm:pt>
    <dgm:pt modelId="{C39B355C-19E6-40B9-AAEE-48204609EBC7}" type="parTrans" cxnId="{83154DA4-CF00-4DFC-B10C-78A6FC852D43}">
      <dgm:prSet/>
      <dgm:spPr/>
      <dgm:t>
        <a:bodyPr/>
        <a:lstStyle/>
        <a:p>
          <a:endParaRPr lang="tr-TR"/>
        </a:p>
      </dgm:t>
    </dgm:pt>
    <dgm:pt modelId="{4C95223B-CA81-4CB5-ADC4-F7F8AD2554A8}" type="sibTrans" cxnId="{83154DA4-CF00-4DFC-B10C-78A6FC852D43}">
      <dgm:prSet/>
      <dgm:spPr/>
      <dgm:t>
        <a:bodyPr/>
        <a:lstStyle/>
        <a:p>
          <a:endParaRPr lang="tr-TR"/>
        </a:p>
      </dgm:t>
    </dgm:pt>
    <dgm:pt modelId="{38930C74-A875-4C36-AE23-0A707630F7E5}">
      <dgm:prSet custT="1"/>
      <dgm:spPr/>
      <dgm:t>
        <a:bodyPr/>
        <a:lstStyle/>
        <a:p>
          <a:pPr algn="just"/>
          <a:r>
            <a:rPr lang="tr-TR" sz="2200" dirty="0" smtClean="0">
              <a:latin typeface="Comic Sans MS" pitchFamily="66" charset="0"/>
            </a:rPr>
            <a:t>Yüksek sesle okumasını isteyin. O okurken mutlaka siz de dinleyin.</a:t>
          </a:r>
          <a:endParaRPr lang="tr-TR" sz="2200" dirty="0"/>
        </a:p>
      </dgm:t>
    </dgm:pt>
    <dgm:pt modelId="{F6F2C0C7-9B93-488B-8AB7-AF007FE3AFC3}" type="parTrans" cxnId="{2525D7B1-D5C5-4E2E-9F28-BC3C854729F7}">
      <dgm:prSet/>
      <dgm:spPr/>
      <dgm:t>
        <a:bodyPr/>
        <a:lstStyle/>
        <a:p>
          <a:endParaRPr lang="tr-TR"/>
        </a:p>
      </dgm:t>
    </dgm:pt>
    <dgm:pt modelId="{567DEA56-1B00-4CCC-8C78-2725F0309355}" type="sibTrans" cxnId="{2525D7B1-D5C5-4E2E-9F28-BC3C854729F7}">
      <dgm:prSet/>
      <dgm:spPr/>
      <dgm:t>
        <a:bodyPr/>
        <a:lstStyle/>
        <a:p>
          <a:endParaRPr lang="tr-TR"/>
        </a:p>
      </dgm:t>
    </dgm:pt>
    <dgm:pt modelId="{887B96F6-22EE-41CF-B373-168A1611E808}" type="pres">
      <dgm:prSet presAssocID="{49AB577F-1D33-4D46-A881-15238CC77A34}" presName="outerComposite" presStyleCnt="0">
        <dgm:presLayoutVars>
          <dgm:chMax val="5"/>
          <dgm:dir/>
          <dgm:resizeHandles val="exact"/>
        </dgm:presLayoutVars>
      </dgm:prSet>
      <dgm:spPr/>
      <dgm:t>
        <a:bodyPr/>
        <a:lstStyle/>
        <a:p>
          <a:endParaRPr lang="tr-TR"/>
        </a:p>
      </dgm:t>
    </dgm:pt>
    <dgm:pt modelId="{39CF0523-6444-467D-88E5-01DC3CD2AB80}" type="pres">
      <dgm:prSet presAssocID="{49AB577F-1D33-4D46-A881-15238CC77A34}" presName="dummyMaxCanvas" presStyleCnt="0">
        <dgm:presLayoutVars/>
      </dgm:prSet>
      <dgm:spPr/>
    </dgm:pt>
    <dgm:pt modelId="{418318C4-D6ED-464F-9D7F-2B0AF016E8E2}" type="pres">
      <dgm:prSet presAssocID="{49AB577F-1D33-4D46-A881-15238CC77A34}" presName="ThreeNodes_1" presStyleLbl="node1" presStyleIdx="0" presStyleCnt="3" custScaleY="69492">
        <dgm:presLayoutVars>
          <dgm:bulletEnabled val="1"/>
        </dgm:presLayoutVars>
      </dgm:prSet>
      <dgm:spPr/>
      <dgm:t>
        <a:bodyPr/>
        <a:lstStyle/>
        <a:p>
          <a:endParaRPr lang="tr-TR"/>
        </a:p>
      </dgm:t>
    </dgm:pt>
    <dgm:pt modelId="{3445A633-139C-40AA-9705-FC03CC04493B}" type="pres">
      <dgm:prSet presAssocID="{49AB577F-1D33-4D46-A881-15238CC77A34}" presName="ThreeNodes_2" presStyleLbl="node1" presStyleIdx="1" presStyleCnt="3" custScaleY="73447" custLinFactNeighborX="630" custLinFactNeighborY="-16949">
        <dgm:presLayoutVars>
          <dgm:bulletEnabled val="1"/>
        </dgm:presLayoutVars>
      </dgm:prSet>
      <dgm:spPr/>
      <dgm:t>
        <a:bodyPr/>
        <a:lstStyle/>
        <a:p>
          <a:endParaRPr lang="tr-TR"/>
        </a:p>
      </dgm:t>
    </dgm:pt>
    <dgm:pt modelId="{1B413AF2-1269-4A3D-BE1D-B146D8BD7681}" type="pres">
      <dgm:prSet presAssocID="{49AB577F-1D33-4D46-A881-15238CC77A34}" presName="ThreeNodes_3" presStyleLbl="node1" presStyleIdx="2" presStyleCnt="3" custScaleY="122599" custLinFactNeighborX="210" custLinFactNeighborY="-12994">
        <dgm:presLayoutVars>
          <dgm:bulletEnabled val="1"/>
        </dgm:presLayoutVars>
      </dgm:prSet>
      <dgm:spPr/>
      <dgm:t>
        <a:bodyPr/>
        <a:lstStyle/>
        <a:p>
          <a:endParaRPr lang="tr-TR"/>
        </a:p>
      </dgm:t>
    </dgm:pt>
    <dgm:pt modelId="{3207294C-E337-4079-BB8C-6CC0B9E530FD}" type="pres">
      <dgm:prSet presAssocID="{49AB577F-1D33-4D46-A881-15238CC77A34}" presName="ThreeConn_1-2" presStyleLbl="fgAccFollowNode1" presStyleIdx="0" presStyleCnt="2">
        <dgm:presLayoutVars>
          <dgm:bulletEnabled val="1"/>
        </dgm:presLayoutVars>
      </dgm:prSet>
      <dgm:spPr/>
      <dgm:t>
        <a:bodyPr/>
        <a:lstStyle/>
        <a:p>
          <a:endParaRPr lang="tr-TR"/>
        </a:p>
      </dgm:t>
    </dgm:pt>
    <dgm:pt modelId="{4527533A-4250-46AD-8555-146DCDAA384C}" type="pres">
      <dgm:prSet presAssocID="{49AB577F-1D33-4D46-A881-15238CC77A34}" presName="ThreeConn_2-3" presStyleLbl="fgAccFollowNode1" presStyleIdx="1" presStyleCnt="2">
        <dgm:presLayoutVars>
          <dgm:bulletEnabled val="1"/>
        </dgm:presLayoutVars>
      </dgm:prSet>
      <dgm:spPr/>
    </dgm:pt>
    <dgm:pt modelId="{248B2B8A-DDDA-47DC-95D3-1BB98404418A}" type="pres">
      <dgm:prSet presAssocID="{49AB577F-1D33-4D46-A881-15238CC77A34}" presName="ThreeNodes_1_text" presStyleLbl="node1" presStyleIdx="2" presStyleCnt="3">
        <dgm:presLayoutVars>
          <dgm:bulletEnabled val="1"/>
        </dgm:presLayoutVars>
      </dgm:prSet>
      <dgm:spPr/>
      <dgm:t>
        <a:bodyPr/>
        <a:lstStyle/>
        <a:p>
          <a:endParaRPr lang="tr-TR"/>
        </a:p>
      </dgm:t>
    </dgm:pt>
    <dgm:pt modelId="{9D976063-C66F-401A-9893-B97259B0426F}" type="pres">
      <dgm:prSet presAssocID="{49AB577F-1D33-4D46-A881-15238CC77A34}" presName="ThreeNodes_2_text" presStyleLbl="node1" presStyleIdx="2" presStyleCnt="3">
        <dgm:presLayoutVars>
          <dgm:bulletEnabled val="1"/>
        </dgm:presLayoutVars>
      </dgm:prSet>
      <dgm:spPr/>
      <dgm:t>
        <a:bodyPr/>
        <a:lstStyle/>
        <a:p>
          <a:endParaRPr lang="tr-TR"/>
        </a:p>
      </dgm:t>
    </dgm:pt>
    <dgm:pt modelId="{E25FF288-F476-4921-A476-B3B086F45EC0}" type="pres">
      <dgm:prSet presAssocID="{49AB577F-1D33-4D46-A881-15238CC77A34}" presName="ThreeNodes_3_text" presStyleLbl="node1" presStyleIdx="2" presStyleCnt="3">
        <dgm:presLayoutVars>
          <dgm:bulletEnabled val="1"/>
        </dgm:presLayoutVars>
      </dgm:prSet>
      <dgm:spPr/>
      <dgm:t>
        <a:bodyPr/>
        <a:lstStyle/>
        <a:p>
          <a:endParaRPr lang="tr-TR"/>
        </a:p>
      </dgm:t>
    </dgm:pt>
  </dgm:ptLst>
  <dgm:cxnLst>
    <dgm:cxn modelId="{CE5498C5-2681-4EBD-9F77-911947A773CD}" type="presOf" srcId="{38930C74-A875-4C36-AE23-0A707630F7E5}" destId="{9D976063-C66F-401A-9893-B97259B0426F}" srcOrd="1" destOrd="0" presId="urn:microsoft.com/office/officeart/2005/8/layout/vProcess5"/>
    <dgm:cxn modelId="{239DC771-AD3B-4938-B6FB-314C13D5F73B}" type="presOf" srcId="{567DEA56-1B00-4CCC-8C78-2725F0309355}" destId="{4527533A-4250-46AD-8555-146DCDAA384C}" srcOrd="0" destOrd="0" presId="urn:microsoft.com/office/officeart/2005/8/layout/vProcess5"/>
    <dgm:cxn modelId="{EC1C4887-A67C-4BD5-9A8A-AC4D465C45C9}" type="presOf" srcId="{49AB577F-1D33-4D46-A881-15238CC77A34}" destId="{887B96F6-22EE-41CF-B373-168A1611E808}" srcOrd="0" destOrd="0" presId="urn:microsoft.com/office/officeart/2005/8/layout/vProcess5"/>
    <dgm:cxn modelId="{1E7E5015-DD6B-4F40-999D-A79D9D5F166C}" type="presOf" srcId="{B3E16385-CC51-4BA6-AF51-C7054D33DF85}" destId="{E25FF288-F476-4921-A476-B3B086F45EC0}" srcOrd="1" destOrd="0" presId="urn:microsoft.com/office/officeart/2005/8/layout/vProcess5"/>
    <dgm:cxn modelId="{34EC295A-A684-489A-9FFA-8577D93BFFAB}" type="presOf" srcId="{2E030D28-C91C-40C1-A5C5-F8BC140D92E5}" destId="{248B2B8A-DDDA-47DC-95D3-1BB98404418A}" srcOrd="1" destOrd="0" presId="urn:microsoft.com/office/officeart/2005/8/layout/vProcess5"/>
    <dgm:cxn modelId="{A004BDD1-CC05-48DE-B296-43BCA955E43D}" srcId="{49AB577F-1D33-4D46-A881-15238CC77A34}" destId="{2E030D28-C91C-40C1-A5C5-F8BC140D92E5}" srcOrd="0" destOrd="0" parTransId="{5B31E3DD-E50E-47C3-ADC4-5C28A7ACDE5D}" sibTransId="{E8790D8E-B5CF-4E8D-AE8D-C2E29F450B9C}"/>
    <dgm:cxn modelId="{F7B9BDB3-47DC-4737-B534-6B38BA09B21E}" type="presOf" srcId="{B3E16385-CC51-4BA6-AF51-C7054D33DF85}" destId="{1B413AF2-1269-4A3D-BE1D-B146D8BD7681}" srcOrd="0" destOrd="0" presId="urn:microsoft.com/office/officeart/2005/8/layout/vProcess5"/>
    <dgm:cxn modelId="{2525D7B1-D5C5-4E2E-9F28-BC3C854729F7}" srcId="{49AB577F-1D33-4D46-A881-15238CC77A34}" destId="{38930C74-A875-4C36-AE23-0A707630F7E5}" srcOrd="1" destOrd="0" parTransId="{F6F2C0C7-9B93-488B-8AB7-AF007FE3AFC3}" sibTransId="{567DEA56-1B00-4CCC-8C78-2725F0309355}"/>
    <dgm:cxn modelId="{DC5BFA68-64BC-4CBF-8C8D-5B08EE2CB4A0}" type="presOf" srcId="{E8790D8E-B5CF-4E8D-AE8D-C2E29F450B9C}" destId="{3207294C-E337-4079-BB8C-6CC0B9E530FD}" srcOrd="0" destOrd="0" presId="urn:microsoft.com/office/officeart/2005/8/layout/vProcess5"/>
    <dgm:cxn modelId="{B16BDB25-C0FF-4004-AAAF-0A2C105334CC}" type="presOf" srcId="{2E030D28-C91C-40C1-A5C5-F8BC140D92E5}" destId="{418318C4-D6ED-464F-9D7F-2B0AF016E8E2}" srcOrd="0" destOrd="0" presId="urn:microsoft.com/office/officeart/2005/8/layout/vProcess5"/>
    <dgm:cxn modelId="{83154DA4-CF00-4DFC-B10C-78A6FC852D43}" srcId="{49AB577F-1D33-4D46-A881-15238CC77A34}" destId="{B3E16385-CC51-4BA6-AF51-C7054D33DF85}" srcOrd="2" destOrd="0" parTransId="{C39B355C-19E6-40B9-AAEE-48204609EBC7}" sibTransId="{4C95223B-CA81-4CB5-ADC4-F7F8AD2554A8}"/>
    <dgm:cxn modelId="{D12487CC-0219-48BD-B250-75AE5FD69945}" type="presOf" srcId="{38930C74-A875-4C36-AE23-0A707630F7E5}" destId="{3445A633-139C-40AA-9705-FC03CC04493B}" srcOrd="0" destOrd="0" presId="urn:microsoft.com/office/officeart/2005/8/layout/vProcess5"/>
    <dgm:cxn modelId="{B4B10FF6-0896-4A28-B302-0FCB20FD1F78}" type="presParOf" srcId="{887B96F6-22EE-41CF-B373-168A1611E808}" destId="{39CF0523-6444-467D-88E5-01DC3CD2AB80}" srcOrd="0" destOrd="0" presId="urn:microsoft.com/office/officeart/2005/8/layout/vProcess5"/>
    <dgm:cxn modelId="{AD3800BA-8AB3-44CF-85F9-DFFF36F5C976}" type="presParOf" srcId="{887B96F6-22EE-41CF-B373-168A1611E808}" destId="{418318C4-D6ED-464F-9D7F-2B0AF016E8E2}" srcOrd="1" destOrd="0" presId="urn:microsoft.com/office/officeart/2005/8/layout/vProcess5"/>
    <dgm:cxn modelId="{BFE24DFA-A606-49AA-A191-7A0AE79CABE0}" type="presParOf" srcId="{887B96F6-22EE-41CF-B373-168A1611E808}" destId="{3445A633-139C-40AA-9705-FC03CC04493B}" srcOrd="2" destOrd="0" presId="urn:microsoft.com/office/officeart/2005/8/layout/vProcess5"/>
    <dgm:cxn modelId="{E266CF86-D124-4322-9858-CD36E482185B}" type="presParOf" srcId="{887B96F6-22EE-41CF-B373-168A1611E808}" destId="{1B413AF2-1269-4A3D-BE1D-B146D8BD7681}" srcOrd="3" destOrd="0" presId="urn:microsoft.com/office/officeart/2005/8/layout/vProcess5"/>
    <dgm:cxn modelId="{26D24A5E-F76F-4AA5-A0AE-9DF93DC16187}" type="presParOf" srcId="{887B96F6-22EE-41CF-B373-168A1611E808}" destId="{3207294C-E337-4079-BB8C-6CC0B9E530FD}" srcOrd="4" destOrd="0" presId="urn:microsoft.com/office/officeart/2005/8/layout/vProcess5"/>
    <dgm:cxn modelId="{A03B636F-0547-4F6B-A779-EA76CD461ACF}" type="presParOf" srcId="{887B96F6-22EE-41CF-B373-168A1611E808}" destId="{4527533A-4250-46AD-8555-146DCDAA384C}" srcOrd="5" destOrd="0" presId="urn:microsoft.com/office/officeart/2005/8/layout/vProcess5"/>
    <dgm:cxn modelId="{97EE309B-456F-49D3-9053-E7A6AC6AA51A}" type="presParOf" srcId="{887B96F6-22EE-41CF-B373-168A1611E808}" destId="{248B2B8A-DDDA-47DC-95D3-1BB98404418A}" srcOrd="6" destOrd="0" presId="urn:microsoft.com/office/officeart/2005/8/layout/vProcess5"/>
    <dgm:cxn modelId="{24CA5457-0006-41C6-B48A-0F2F36DF1FC2}" type="presParOf" srcId="{887B96F6-22EE-41CF-B373-168A1611E808}" destId="{9D976063-C66F-401A-9893-B97259B0426F}" srcOrd="7" destOrd="0" presId="urn:microsoft.com/office/officeart/2005/8/layout/vProcess5"/>
    <dgm:cxn modelId="{F9329C37-1CC8-4E0C-88F2-3D0954495112}" type="presParOf" srcId="{887B96F6-22EE-41CF-B373-168A1611E808}" destId="{E25FF288-F476-4921-A476-B3B086F45EC0}"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5178CA-C954-4109-8832-1A540F14338B}">
      <dsp:nvSpPr>
        <dsp:cNvPr id="0" name=""/>
        <dsp:cNvSpPr/>
      </dsp:nvSpPr>
      <dsp:spPr>
        <a:xfrm>
          <a:off x="1561" y="1017503"/>
          <a:ext cx="3329068" cy="199744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t>ÖÖG son yıllarda ülkemiz eğitim sisteminde adından sıklıkla bahsedilmekte</a:t>
          </a:r>
          <a:endParaRPr lang="tr-TR" sz="2800" kern="1200" dirty="0"/>
        </a:p>
      </dsp:txBody>
      <dsp:txXfrm>
        <a:off x="1561" y="1017503"/>
        <a:ext cx="3329068" cy="1997441"/>
      </dsp:txXfrm>
    </dsp:sp>
    <dsp:sp modelId="{798667E1-F0E2-4BDD-B973-640AE7BDA2E4}">
      <dsp:nvSpPr>
        <dsp:cNvPr id="0" name=""/>
        <dsp:cNvSpPr/>
      </dsp:nvSpPr>
      <dsp:spPr>
        <a:xfrm>
          <a:off x="3663536" y="1603419"/>
          <a:ext cx="705762" cy="8256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3663536" y="1603419"/>
        <a:ext cx="705762" cy="825609"/>
      </dsp:txXfrm>
    </dsp:sp>
    <dsp:sp modelId="{5775FDBE-4F08-4708-9259-5B45CF42021E}">
      <dsp:nvSpPr>
        <dsp:cNvPr id="0" name=""/>
        <dsp:cNvSpPr/>
      </dsp:nvSpPr>
      <dsp:spPr>
        <a:xfrm>
          <a:off x="4662257" y="1017503"/>
          <a:ext cx="3329068" cy="1997441"/>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t>Fakat aileler ve öğretmenler çok fazla bilgiye sahip değil</a:t>
          </a:r>
          <a:endParaRPr lang="tr-TR" sz="2800" kern="1200" dirty="0"/>
        </a:p>
      </dsp:txBody>
      <dsp:txXfrm>
        <a:off x="4662257" y="1017503"/>
        <a:ext cx="3329068" cy="19974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D721A-E12C-4EBD-9949-8945795D3FDA}">
      <dsp:nvSpPr>
        <dsp:cNvPr id="0" name=""/>
        <dsp:cNvSpPr/>
      </dsp:nvSpPr>
      <dsp:spPr>
        <a:xfrm>
          <a:off x="0" y="0"/>
          <a:ext cx="6624736" cy="79208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sözlü veya yazılı dili anlama ya da kullanma</a:t>
          </a:r>
        </a:p>
      </dsp:txBody>
      <dsp:txXfrm>
        <a:off x="0" y="0"/>
        <a:ext cx="5749478" cy="792088"/>
      </dsp:txXfrm>
    </dsp:sp>
    <dsp:sp modelId="{52FB181A-AAD9-4432-BD05-0FF7BAD11FC8}">
      <dsp:nvSpPr>
        <dsp:cNvPr id="0" name=""/>
        <dsp:cNvSpPr/>
      </dsp:nvSpPr>
      <dsp:spPr>
        <a:xfrm>
          <a:off x="554821" y="936104"/>
          <a:ext cx="6624736" cy="792088"/>
        </a:xfrm>
        <a:prstGeom prst="roundRect">
          <a:avLst>
            <a:gd name="adj" fmla="val 10000"/>
          </a:avLst>
        </a:prstGeom>
        <a:solidFill>
          <a:schemeClr val="accent3">
            <a:hueOff val="-4601200"/>
            <a:satOff val="-12128"/>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matematiksel işlemleri yapma</a:t>
          </a:r>
        </a:p>
      </dsp:txBody>
      <dsp:txXfrm>
        <a:off x="554821" y="936104"/>
        <a:ext cx="5555057" cy="792088"/>
      </dsp:txXfrm>
    </dsp:sp>
    <dsp:sp modelId="{D5119AEF-028F-470E-A619-2A1AC271489D}">
      <dsp:nvSpPr>
        <dsp:cNvPr id="0" name=""/>
        <dsp:cNvSpPr/>
      </dsp:nvSpPr>
      <dsp:spPr>
        <a:xfrm>
          <a:off x="1101362" y="1872208"/>
          <a:ext cx="6624736" cy="792088"/>
        </a:xfrm>
        <a:prstGeom prst="roundRect">
          <a:avLst>
            <a:gd name="adj" fmla="val 10000"/>
          </a:avLst>
        </a:prstGeom>
        <a:solidFill>
          <a:schemeClr val="accent3">
            <a:hueOff val="-9202399"/>
            <a:satOff val="-24257"/>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hareketleri koordine etme ya da </a:t>
          </a:r>
        </a:p>
      </dsp:txBody>
      <dsp:txXfrm>
        <a:off x="1101362" y="1872208"/>
        <a:ext cx="5563337" cy="792088"/>
      </dsp:txXfrm>
    </dsp:sp>
    <dsp:sp modelId="{404BCF65-1C00-4631-8DD6-930A5E50A6D8}">
      <dsp:nvSpPr>
        <dsp:cNvPr id="0" name=""/>
        <dsp:cNvSpPr/>
      </dsp:nvSpPr>
      <dsp:spPr>
        <a:xfrm>
          <a:off x="1656183" y="2808312"/>
          <a:ext cx="6624736" cy="792088"/>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dikkati yöneltme becerilerini olumsuz etkileyen bir yetersizlik </a:t>
          </a:r>
          <a:endParaRPr lang="tr-TR" sz="2600" kern="1200" dirty="0"/>
        </a:p>
      </dsp:txBody>
      <dsp:txXfrm>
        <a:off x="1656183" y="2808312"/>
        <a:ext cx="5555057" cy="792088"/>
      </dsp:txXfrm>
    </dsp:sp>
    <dsp:sp modelId="{6E44B406-344B-4C5E-989B-601A7CA4AB91}">
      <dsp:nvSpPr>
        <dsp:cNvPr id="0" name=""/>
        <dsp:cNvSpPr/>
      </dsp:nvSpPr>
      <dsp:spPr>
        <a:xfrm>
          <a:off x="6109878" y="606667"/>
          <a:ext cx="514857" cy="514857"/>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6109878" y="606667"/>
        <a:ext cx="514857" cy="514857"/>
      </dsp:txXfrm>
    </dsp:sp>
    <dsp:sp modelId="{F77AA549-3451-4CB5-A434-6C8512BF9B99}">
      <dsp:nvSpPr>
        <dsp:cNvPr id="0" name=""/>
        <dsp:cNvSpPr/>
      </dsp:nvSpPr>
      <dsp:spPr>
        <a:xfrm>
          <a:off x="6664700" y="1542771"/>
          <a:ext cx="514857" cy="514857"/>
        </a:xfrm>
        <a:prstGeom prst="downArrow">
          <a:avLst>
            <a:gd name="adj1" fmla="val 55000"/>
            <a:gd name="adj2" fmla="val 45000"/>
          </a:avLst>
        </a:prstGeom>
        <a:solidFill>
          <a:schemeClr val="accent3">
            <a:tint val="40000"/>
            <a:alpha val="90000"/>
            <a:hueOff val="-6996450"/>
            <a:satOff val="-18698"/>
            <a:lumOff val="-1550"/>
            <a:alphaOff val="0"/>
          </a:schemeClr>
        </a:solidFill>
        <a:ln w="15875" cap="rnd" cmpd="sng" algn="ctr">
          <a:solidFill>
            <a:schemeClr val="accent3">
              <a:tint val="40000"/>
              <a:alpha val="90000"/>
              <a:hueOff val="-6996450"/>
              <a:satOff val="-18698"/>
              <a:lumOff val="-1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6664700" y="1542771"/>
        <a:ext cx="514857" cy="514857"/>
      </dsp:txXfrm>
    </dsp:sp>
    <dsp:sp modelId="{3DE99961-CB0D-4D3A-9991-AFB0619E50B8}">
      <dsp:nvSpPr>
        <dsp:cNvPr id="0" name=""/>
        <dsp:cNvSpPr/>
      </dsp:nvSpPr>
      <dsp:spPr>
        <a:xfrm>
          <a:off x="7211241" y="2478876"/>
          <a:ext cx="514857" cy="514857"/>
        </a:xfrm>
        <a:prstGeom prst="downArrow">
          <a:avLst>
            <a:gd name="adj1" fmla="val 55000"/>
            <a:gd name="adj2" fmla="val 45000"/>
          </a:avLst>
        </a:prstGeom>
        <a:solidFill>
          <a:schemeClr val="accent3">
            <a:tint val="40000"/>
            <a:alpha val="90000"/>
            <a:hueOff val="-13992901"/>
            <a:satOff val="-37397"/>
            <a:lumOff val="-3101"/>
            <a:alphaOff val="0"/>
          </a:schemeClr>
        </a:solidFill>
        <a:ln w="15875" cap="rnd" cmpd="sng" algn="ctr">
          <a:solidFill>
            <a:schemeClr val="accent3">
              <a:tint val="40000"/>
              <a:alpha val="90000"/>
              <a:hueOff val="-13992901"/>
              <a:satOff val="-37397"/>
              <a:lumOff val="-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7211241" y="2478876"/>
        <a:ext cx="514857" cy="5148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CD1E6-4BA9-410E-AA49-F0B60BCF5CA2}">
      <dsp:nvSpPr>
        <dsp:cNvPr id="0" name=""/>
        <dsp:cNvSpPr/>
      </dsp:nvSpPr>
      <dsp:spPr>
        <a:xfrm>
          <a:off x="0" y="112749"/>
          <a:ext cx="7920880" cy="86945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latin typeface="Comic Sans MS" pitchFamily="66" charset="0"/>
            </a:rPr>
            <a:t>1)OKUMA BOZUKLUĞU(</a:t>
          </a:r>
          <a:r>
            <a:rPr lang="tr-TR" sz="2600" kern="1200" dirty="0" smtClean="0">
              <a:solidFill>
                <a:schemeClr val="bg1"/>
              </a:solidFill>
              <a:latin typeface="Comic Sans MS" pitchFamily="66" charset="0"/>
            </a:rPr>
            <a:t>DİSLEKSİ</a:t>
          </a:r>
          <a:r>
            <a:rPr lang="tr-TR" sz="2600" kern="1200" dirty="0" smtClean="0">
              <a:latin typeface="Comic Sans MS" pitchFamily="66" charset="0"/>
            </a:rPr>
            <a:t>)</a:t>
          </a:r>
          <a:endParaRPr lang="tr-TR" sz="2600" kern="1200" dirty="0" smtClean="0"/>
        </a:p>
      </dsp:txBody>
      <dsp:txXfrm>
        <a:off x="0" y="112749"/>
        <a:ext cx="7920880" cy="869456"/>
      </dsp:txXfrm>
    </dsp:sp>
    <dsp:sp modelId="{F87DC33D-BAC7-41F5-B62D-2998F6A83E2C}">
      <dsp:nvSpPr>
        <dsp:cNvPr id="0" name=""/>
        <dsp:cNvSpPr/>
      </dsp:nvSpPr>
      <dsp:spPr>
        <a:xfrm>
          <a:off x="0" y="996605"/>
          <a:ext cx="7920880" cy="869456"/>
        </a:xfrm>
        <a:prstGeom prst="roundRect">
          <a:avLst/>
        </a:prstGeom>
        <a:solidFill>
          <a:schemeClr val="accent3">
            <a:hueOff val="-4601200"/>
            <a:satOff val="-12128"/>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latin typeface="Comic Sans MS" pitchFamily="66" charset="0"/>
            </a:rPr>
            <a:t>2)MATEMATİK BOZUKLUK(</a:t>
          </a:r>
          <a:r>
            <a:rPr lang="tr-TR" sz="2600" kern="1200" dirty="0" smtClean="0">
              <a:solidFill>
                <a:schemeClr val="bg1"/>
              </a:solidFill>
              <a:latin typeface="Comic Sans MS" pitchFamily="66" charset="0"/>
            </a:rPr>
            <a:t>DİSKALKULİ</a:t>
          </a:r>
          <a:r>
            <a:rPr lang="tr-TR" sz="2600" kern="1200" dirty="0" smtClean="0">
              <a:latin typeface="Comic Sans MS" pitchFamily="66" charset="0"/>
            </a:rPr>
            <a:t>)</a:t>
          </a:r>
          <a:endParaRPr lang="tr-TR" sz="2600" kern="1200" dirty="0" smtClean="0"/>
        </a:p>
      </dsp:txBody>
      <dsp:txXfrm>
        <a:off x="0" y="996605"/>
        <a:ext cx="7920880" cy="869456"/>
      </dsp:txXfrm>
    </dsp:sp>
    <dsp:sp modelId="{1FF72736-17D5-4940-8F73-32A3A62BCBB8}">
      <dsp:nvSpPr>
        <dsp:cNvPr id="0" name=""/>
        <dsp:cNvSpPr/>
      </dsp:nvSpPr>
      <dsp:spPr>
        <a:xfrm>
          <a:off x="0" y="1880462"/>
          <a:ext cx="7920880" cy="869456"/>
        </a:xfrm>
        <a:prstGeom prst="roundRect">
          <a:avLst/>
        </a:prstGeom>
        <a:solidFill>
          <a:schemeClr val="accent3">
            <a:hueOff val="-9202399"/>
            <a:satOff val="-24257"/>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latin typeface="Comic Sans MS" pitchFamily="66" charset="0"/>
            </a:rPr>
            <a:t>3)YAZILI ANLATIM BOZUKLUĞU(</a:t>
          </a:r>
          <a:r>
            <a:rPr lang="tr-TR" sz="2600" kern="1200" dirty="0" smtClean="0">
              <a:solidFill>
                <a:schemeClr val="bg1"/>
              </a:solidFill>
              <a:latin typeface="Comic Sans MS" pitchFamily="66" charset="0"/>
            </a:rPr>
            <a:t>DİSGRAFİ</a:t>
          </a:r>
          <a:r>
            <a:rPr lang="tr-TR" sz="2600" kern="1200" dirty="0" smtClean="0">
              <a:latin typeface="Comic Sans MS" pitchFamily="66" charset="0"/>
            </a:rPr>
            <a:t>)</a:t>
          </a:r>
          <a:endParaRPr lang="tr-TR" sz="2600" kern="1200" dirty="0" smtClean="0"/>
        </a:p>
      </dsp:txBody>
      <dsp:txXfrm>
        <a:off x="0" y="1880462"/>
        <a:ext cx="7920880" cy="869456"/>
      </dsp:txXfrm>
    </dsp:sp>
    <dsp:sp modelId="{FB2115C0-25AA-43EC-BA42-E13EF8C3D6AA}">
      <dsp:nvSpPr>
        <dsp:cNvPr id="0" name=""/>
        <dsp:cNvSpPr/>
      </dsp:nvSpPr>
      <dsp:spPr>
        <a:xfrm>
          <a:off x="0" y="2764318"/>
          <a:ext cx="7920880" cy="869456"/>
        </a:xfrm>
        <a:prstGeom prst="roundRect">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latin typeface="Comic Sans MS" pitchFamily="66" charset="0"/>
            </a:rPr>
            <a:t>4)BAŞKA TÜRDE ADLANDIRILMAYAN ÖĞRENME BOZUKLUĞU</a:t>
          </a:r>
          <a:endParaRPr lang="tr-TR" sz="2600" kern="1200" dirty="0"/>
        </a:p>
      </dsp:txBody>
      <dsp:txXfrm>
        <a:off x="0" y="2764318"/>
        <a:ext cx="7920880" cy="8694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7418E-43AF-4FB8-A70C-499AAEA75D3B}">
      <dsp:nvSpPr>
        <dsp:cNvPr id="0" name=""/>
        <dsp:cNvSpPr/>
      </dsp:nvSpPr>
      <dsp:spPr>
        <a:xfrm>
          <a:off x="0" y="0"/>
          <a:ext cx="6855161" cy="197679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smtClean="0">
              <a:latin typeface="Comic Sans MS" pitchFamily="66" charset="0"/>
            </a:rPr>
            <a:t>Çocuğun güçlüğünü kabul edin. Bunun beyindeki yapısal, işlevsel bir sorundan kaynaklandığını çocuğun zekası ile ilgili bir problemden kaynalkanmadığını unutmayarak başarısızlığından dolayı çocuğu suçlamayın, yargılamayın.</a:t>
          </a:r>
          <a:endParaRPr lang="tr-TR" sz="2000" kern="1200" dirty="0"/>
        </a:p>
      </dsp:txBody>
      <dsp:txXfrm>
        <a:off x="0" y="0"/>
        <a:ext cx="4927783" cy="1976798"/>
      </dsp:txXfrm>
    </dsp:sp>
    <dsp:sp modelId="{96440620-6834-42B8-AC00-17D46084702C}">
      <dsp:nvSpPr>
        <dsp:cNvPr id="0" name=""/>
        <dsp:cNvSpPr/>
      </dsp:nvSpPr>
      <dsp:spPr>
        <a:xfrm>
          <a:off x="1209734" y="2416086"/>
          <a:ext cx="6855161" cy="1976798"/>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smtClean="0">
              <a:latin typeface="Comic Sans MS" pitchFamily="66" charset="0"/>
            </a:rPr>
            <a:t>Öğrencinin öğrenmek için biraz daha fazla zaman ve çabaya ihtiyaç duyduğunu unutmayın.Bu güçlüğü yenmesine yardımcı olarak terapötik eğitim ve psikiyatrik desteği sağlayın.</a:t>
          </a:r>
          <a:endParaRPr lang="tr-TR" sz="2000" kern="1200" dirty="0"/>
        </a:p>
      </dsp:txBody>
      <dsp:txXfrm>
        <a:off x="1209734" y="2416086"/>
        <a:ext cx="4360508" cy="1976798"/>
      </dsp:txXfrm>
    </dsp:sp>
    <dsp:sp modelId="{4DFF6AB3-2CA0-463A-8D77-2A0EEC89A4E2}">
      <dsp:nvSpPr>
        <dsp:cNvPr id="0" name=""/>
        <dsp:cNvSpPr/>
      </dsp:nvSpPr>
      <dsp:spPr>
        <a:xfrm>
          <a:off x="5570242" y="1553983"/>
          <a:ext cx="1284918" cy="1284918"/>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570242" y="1553983"/>
        <a:ext cx="1284918" cy="12849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7418E-43AF-4FB8-A70C-499AAEA75D3B}">
      <dsp:nvSpPr>
        <dsp:cNvPr id="0" name=""/>
        <dsp:cNvSpPr/>
      </dsp:nvSpPr>
      <dsp:spPr>
        <a:xfrm>
          <a:off x="0" y="0"/>
          <a:ext cx="6855161" cy="191181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Eğitimde kazandığı becerileri evde çeşitli oyunlar ve etkinliklerle pekiştirin. Bu çocukların bir şeyi yaparak ve yaşayarak çok daha iyi öğrendiğini unutmayın.</a:t>
          </a:r>
          <a:endParaRPr lang="tr-TR" sz="2200" kern="1200" dirty="0"/>
        </a:p>
      </dsp:txBody>
      <dsp:txXfrm>
        <a:off x="0" y="0"/>
        <a:ext cx="4991144" cy="1911811"/>
      </dsp:txXfrm>
    </dsp:sp>
    <dsp:sp modelId="{96440620-6834-42B8-AC00-17D46084702C}">
      <dsp:nvSpPr>
        <dsp:cNvPr id="0" name=""/>
        <dsp:cNvSpPr/>
      </dsp:nvSpPr>
      <dsp:spPr>
        <a:xfrm>
          <a:off x="1296143" y="2336659"/>
          <a:ext cx="6682342" cy="1911811"/>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latin typeface="Comic Sans MS" pitchFamily="66" charset="0"/>
            </a:rPr>
            <a:t>Çocuğunuzun güçlüğü hakkında okulu ve öğretmenlerini bilgilendirin, işbirliği yapmaya çalışın. </a:t>
          </a:r>
          <a:endParaRPr lang="tr-TR" sz="2400" kern="1200" dirty="0"/>
        </a:p>
      </dsp:txBody>
      <dsp:txXfrm>
        <a:off x="1296143" y="2336659"/>
        <a:ext cx="4291756" cy="1911811"/>
      </dsp:txXfrm>
    </dsp:sp>
    <dsp:sp modelId="{4DFF6AB3-2CA0-463A-8D77-2A0EEC89A4E2}">
      <dsp:nvSpPr>
        <dsp:cNvPr id="0" name=""/>
        <dsp:cNvSpPr/>
      </dsp:nvSpPr>
      <dsp:spPr>
        <a:xfrm>
          <a:off x="5612483" y="1502896"/>
          <a:ext cx="1242677" cy="1242677"/>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612483" y="1502896"/>
        <a:ext cx="1242677" cy="12426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7418E-43AF-4FB8-A70C-499AAEA75D3B}">
      <dsp:nvSpPr>
        <dsp:cNvPr id="0" name=""/>
        <dsp:cNvSpPr/>
      </dsp:nvSpPr>
      <dsp:spPr>
        <a:xfrm>
          <a:off x="0" y="0"/>
          <a:ext cx="6855161" cy="191181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Yapacağı işler konusunda çocuğunuzu yüreklendirin, destekleyin. Kendini değerli bulması ve kendine güvenebilmesi için sizin ona bunu hissettirmeniz gereklidir.</a:t>
          </a:r>
          <a:endParaRPr lang="tr-TR" sz="2200" kern="1200" dirty="0"/>
        </a:p>
      </dsp:txBody>
      <dsp:txXfrm>
        <a:off x="0" y="0"/>
        <a:ext cx="4991144" cy="1911811"/>
      </dsp:txXfrm>
    </dsp:sp>
    <dsp:sp modelId="{96440620-6834-42B8-AC00-17D46084702C}">
      <dsp:nvSpPr>
        <dsp:cNvPr id="0" name=""/>
        <dsp:cNvSpPr/>
      </dsp:nvSpPr>
      <dsp:spPr>
        <a:xfrm>
          <a:off x="1296143" y="2336659"/>
          <a:ext cx="6682342" cy="1911811"/>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latin typeface="Comic Sans MS" pitchFamily="66" charset="0"/>
            </a:rPr>
            <a:t>Yapabileceği basit işlerden başlayarak onun zoru başarmada istekli olmasını sağlayabilirsiniz.</a:t>
          </a:r>
          <a:endParaRPr lang="tr-TR" sz="2400" kern="1200" dirty="0"/>
        </a:p>
      </dsp:txBody>
      <dsp:txXfrm>
        <a:off x="1296143" y="2336659"/>
        <a:ext cx="4291756" cy="1911811"/>
      </dsp:txXfrm>
    </dsp:sp>
    <dsp:sp modelId="{4DFF6AB3-2CA0-463A-8D77-2A0EEC89A4E2}">
      <dsp:nvSpPr>
        <dsp:cNvPr id="0" name=""/>
        <dsp:cNvSpPr/>
      </dsp:nvSpPr>
      <dsp:spPr>
        <a:xfrm>
          <a:off x="5612483" y="1502896"/>
          <a:ext cx="1242677" cy="1242677"/>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612483" y="1502896"/>
        <a:ext cx="1242677" cy="12426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7418E-43AF-4FB8-A70C-499AAEA75D3B}">
      <dsp:nvSpPr>
        <dsp:cNvPr id="0" name=""/>
        <dsp:cNvSpPr/>
      </dsp:nvSpPr>
      <dsp:spPr>
        <a:xfrm>
          <a:off x="0" y="0"/>
          <a:ext cx="6855161" cy="191181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Başlangıçta çocuğunuz ile birlikte ders çalışmanız gerekebilir. Ona eşlik edin ama onun yerine ödevlerini yapmayın.</a:t>
          </a:r>
          <a:endParaRPr lang="tr-TR" sz="2200" kern="1200" dirty="0"/>
        </a:p>
      </dsp:txBody>
      <dsp:txXfrm>
        <a:off x="0" y="0"/>
        <a:ext cx="4991144" cy="1911811"/>
      </dsp:txXfrm>
    </dsp:sp>
    <dsp:sp modelId="{96440620-6834-42B8-AC00-17D46084702C}">
      <dsp:nvSpPr>
        <dsp:cNvPr id="0" name=""/>
        <dsp:cNvSpPr/>
      </dsp:nvSpPr>
      <dsp:spPr>
        <a:xfrm>
          <a:off x="1224164" y="2304253"/>
          <a:ext cx="6682342" cy="1911811"/>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kern="1200" dirty="0" smtClean="0">
              <a:latin typeface="Comic Sans MS" pitchFamily="66" charset="0"/>
            </a:rPr>
            <a:t>Evde ders çalışmak ebeveyn- çocuk ilişkisini yıpratmaya başladıysa yardımcı olabilecek lise mezunu ya da üniversite öğrencisi abla/ ağabeyden günlük ödevler için destek alabilirsiniz.</a:t>
          </a:r>
          <a:endParaRPr lang="tr-TR" sz="1800" kern="1200" dirty="0"/>
        </a:p>
      </dsp:txBody>
      <dsp:txXfrm>
        <a:off x="1224164" y="2304253"/>
        <a:ext cx="4291756" cy="1911811"/>
      </dsp:txXfrm>
    </dsp:sp>
    <dsp:sp modelId="{4DFF6AB3-2CA0-463A-8D77-2A0EEC89A4E2}">
      <dsp:nvSpPr>
        <dsp:cNvPr id="0" name=""/>
        <dsp:cNvSpPr/>
      </dsp:nvSpPr>
      <dsp:spPr>
        <a:xfrm>
          <a:off x="5612483" y="1502896"/>
          <a:ext cx="1242677" cy="1242677"/>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612483" y="1502896"/>
        <a:ext cx="1242677" cy="124267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8318C4-D6ED-464F-9D7F-2B0AF016E8E2}">
      <dsp:nvSpPr>
        <dsp:cNvPr id="0" name=""/>
        <dsp:cNvSpPr/>
      </dsp:nvSpPr>
      <dsp:spPr>
        <a:xfrm>
          <a:off x="0" y="122410"/>
          <a:ext cx="6855161" cy="88570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Okuması için ona örnek olun. </a:t>
          </a:r>
          <a:endParaRPr lang="tr-TR" sz="2200" kern="1200" dirty="0"/>
        </a:p>
      </dsp:txBody>
      <dsp:txXfrm>
        <a:off x="0" y="122410"/>
        <a:ext cx="5554492" cy="885704"/>
      </dsp:txXfrm>
    </dsp:sp>
    <dsp:sp modelId="{3445A633-139C-40AA-9705-FC03CC04493B}">
      <dsp:nvSpPr>
        <dsp:cNvPr id="0" name=""/>
        <dsp:cNvSpPr/>
      </dsp:nvSpPr>
      <dsp:spPr>
        <a:xfrm>
          <a:off x="648054" y="1368148"/>
          <a:ext cx="6855161" cy="936112"/>
        </a:xfrm>
        <a:prstGeom prst="roundRect">
          <a:avLst>
            <a:gd name="adj" fmla="val 10000"/>
          </a:avLst>
        </a:prstGeom>
        <a:solidFill>
          <a:schemeClr val="accent3">
            <a:hueOff val="-6901799"/>
            <a:satOff val="-18192"/>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Yüksek sesle okumasını isteyin. O okurken mutlaka siz de dinleyin.</a:t>
          </a:r>
          <a:endParaRPr lang="tr-TR" sz="2200" kern="1200" dirty="0"/>
        </a:p>
      </dsp:txBody>
      <dsp:txXfrm>
        <a:off x="648054" y="1368148"/>
        <a:ext cx="5421842" cy="936112"/>
      </dsp:txXfrm>
    </dsp:sp>
    <dsp:sp modelId="{1B413AF2-1269-4A3D-BE1D-B146D8BD7681}">
      <dsp:nvSpPr>
        <dsp:cNvPr id="0" name=""/>
        <dsp:cNvSpPr/>
      </dsp:nvSpPr>
      <dsp:spPr>
        <a:xfrm>
          <a:off x="1209734" y="2592290"/>
          <a:ext cx="6855161" cy="1562574"/>
        </a:xfrm>
        <a:prstGeom prst="roundRect">
          <a:avLst>
            <a:gd name="adj" fmla="val 10000"/>
          </a:avLst>
        </a:prstGeom>
        <a:solidFill>
          <a:schemeClr val="accent3">
            <a:hueOff val="-13803598"/>
            <a:satOff val="-36385"/>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latin typeface="Comic Sans MS" pitchFamily="66" charset="0"/>
            </a:rPr>
            <a:t>Disiplin ve kurallar konusunda kararlı ve tutarlı olun. Çocuğun öğrenme güçlüğünün olması onun kuralları öğrenemeyeceği anlamına gelmez.</a:t>
          </a:r>
          <a:endParaRPr lang="tr-TR" sz="2200" kern="1200" dirty="0"/>
        </a:p>
      </dsp:txBody>
      <dsp:txXfrm>
        <a:off x="1209734" y="2592290"/>
        <a:ext cx="5421842" cy="1562574"/>
      </dsp:txXfrm>
    </dsp:sp>
    <dsp:sp modelId="{3207294C-E337-4079-BB8C-6CC0B9E530FD}">
      <dsp:nvSpPr>
        <dsp:cNvPr id="0" name=""/>
        <dsp:cNvSpPr/>
      </dsp:nvSpPr>
      <dsp:spPr>
        <a:xfrm>
          <a:off x="6026709" y="894518"/>
          <a:ext cx="828451" cy="828451"/>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026709" y="894518"/>
        <a:ext cx="828451" cy="828451"/>
      </dsp:txXfrm>
    </dsp:sp>
    <dsp:sp modelId="{4527533A-4250-46AD-8555-146DCDAA384C}">
      <dsp:nvSpPr>
        <dsp:cNvPr id="0" name=""/>
        <dsp:cNvSpPr/>
      </dsp:nvSpPr>
      <dsp:spPr>
        <a:xfrm>
          <a:off x="6631576" y="2372986"/>
          <a:ext cx="828451" cy="828451"/>
        </a:xfrm>
        <a:prstGeom prst="downArrow">
          <a:avLst>
            <a:gd name="adj1" fmla="val 55000"/>
            <a:gd name="adj2" fmla="val 45000"/>
          </a:avLst>
        </a:prstGeom>
        <a:solidFill>
          <a:schemeClr val="accent3">
            <a:tint val="40000"/>
            <a:alpha val="90000"/>
            <a:hueOff val="-13992901"/>
            <a:satOff val="-37397"/>
            <a:lumOff val="-3101"/>
            <a:alphaOff val="0"/>
          </a:schemeClr>
        </a:solidFill>
        <a:ln w="15875" cap="rnd" cmpd="sng" algn="ctr">
          <a:solidFill>
            <a:schemeClr val="accent3">
              <a:tint val="40000"/>
              <a:alpha val="90000"/>
              <a:hueOff val="-13992901"/>
              <a:satOff val="-37397"/>
              <a:lumOff val="-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631576" y="2372986"/>
        <a:ext cx="828451" cy="8284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06521-B21B-409A-932F-DCE6D6D95922}" type="datetimeFigureOut">
              <a:rPr lang="tr-TR" smtClean="0"/>
              <a:pPr/>
              <a:t>6.11.2018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DA842-D7FA-45E4-9C65-F41632BCE522}" type="slidenum">
              <a:rPr lang="tr-TR" smtClean="0"/>
              <a:pPr/>
              <a:t>‹#›</a:t>
            </a:fld>
            <a:endParaRPr lang="tr-TR"/>
          </a:p>
        </p:txBody>
      </p:sp>
    </p:spTree>
    <p:extLst>
      <p:ext uri="{BB962C8B-B14F-4D97-AF65-F5344CB8AC3E}">
        <p14:creationId xmlns:p14="http://schemas.microsoft.com/office/powerpoint/2010/main" xmlns="" val="248661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tr-T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E452B13F-61F0-42FF-8A35-A2C8A967655C}" type="slidenum">
              <a:rPr lang="tr-TR" altLang="tr-TR" smtClean="0"/>
              <a:pPr/>
              <a:t>‹#›</a:t>
            </a:fld>
            <a:endParaRPr lang="tr-TR" altLang="tr-TR"/>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18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32104DD6-2795-4F61-A85F-B827B928E5C9}" type="slidenum">
              <a:rPr lang="tr-TR" altLang="tr-TR" smtClean="0"/>
              <a:pPr/>
              <a:t>‹#›</a:t>
            </a:fld>
            <a:endParaRPr lang="tr-TR" altLang="tr-TR"/>
          </a:p>
        </p:txBody>
      </p:sp>
    </p:spTree>
    <p:extLst>
      <p:ext uri="{BB962C8B-B14F-4D97-AF65-F5344CB8AC3E}">
        <p14:creationId xmlns:p14="http://schemas.microsoft.com/office/powerpoint/2010/main" xmlns="" val="160042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2104DD6-2795-4F61-A85F-B827B928E5C9}" type="slidenum">
              <a:rPr lang="tr-TR" altLang="tr-TR" smtClean="0"/>
              <a:pPr/>
              <a:t>‹#›</a:t>
            </a:fld>
            <a:endParaRPr lang="tr-TR" altLang="tr-T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726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2104DD6-2795-4F61-A85F-B827B928E5C9}" type="slidenum">
              <a:rPr lang="tr-TR" altLang="tr-TR" smtClean="0"/>
              <a:pPr/>
              <a:t>‹#›</a:t>
            </a:fld>
            <a:endParaRPr lang="tr-TR" alt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70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2104DD6-2795-4F61-A85F-B827B928E5C9}" type="slidenum">
              <a:rPr lang="tr-TR" altLang="tr-TR" smtClean="0"/>
              <a:pPr/>
              <a:t>‹#›</a:t>
            </a:fld>
            <a:endParaRPr lang="tr-TR" altLang="tr-TR"/>
          </a:p>
        </p:txBody>
      </p:sp>
    </p:spTree>
    <p:extLst>
      <p:ext uri="{BB962C8B-B14F-4D97-AF65-F5344CB8AC3E}">
        <p14:creationId xmlns:p14="http://schemas.microsoft.com/office/powerpoint/2010/main" xmlns="" val="3373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2104DD6-2795-4F61-A85F-B827B928E5C9}" type="slidenum">
              <a:rPr lang="tr-TR" altLang="tr-TR" smtClean="0"/>
              <a:pPr/>
              <a:t>‹#›</a:t>
            </a:fld>
            <a:endParaRPr lang="tr-TR" alt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81916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2104DD6-2795-4F61-A85F-B827B928E5C9}" type="slidenum">
              <a:rPr lang="tr-TR" altLang="tr-TR" smtClean="0"/>
              <a:pPr/>
              <a:t>‹#›</a:t>
            </a:fld>
            <a:endParaRPr lang="tr-TR" altLang="tr-T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03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4BCA6D3C-F0AE-48E7-8A7B-9AEA9B4B81F8}" type="slidenum">
              <a:rPr lang="tr-TR" altLang="tr-TR" smtClean="0"/>
              <a:pPr/>
              <a:t>‹#›</a:t>
            </a:fld>
            <a:endParaRPr lang="tr-TR" altLang="tr-T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93247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3C4E312-5424-40ED-B0F5-6701FD705297}" type="slidenum">
              <a:rPr lang="tr-TR" altLang="tr-TR" smtClean="0"/>
              <a:pPr/>
              <a:t>‹#›</a:t>
            </a:fld>
            <a:endParaRPr lang="tr-TR" altLang="tr-T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638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5FCFE569-F4AC-44BF-A636-EBC1DF856622}" type="slidenum">
              <a:rPr lang="tr-TR" altLang="tr-TR" smtClean="0"/>
              <a:pPr/>
              <a:t>‹#›</a:t>
            </a:fld>
            <a:endParaRPr lang="tr-TR" altLang="tr-TR"/>
          </a:p>
        </p:txBody>
      </p:sp>
    </p:spTree>
    <p:extLst>
      <p:ext uri="{BB962C8B-B14F-4D97-AF65-F5344CB8AC3E}">
        <p14:creationId xmlns:p14="http://schemas.microsoft.com/office/powerpoint/2010/main" xmlns="" val="47398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6152B249-09AB-40C5-8873-40FD68BCD123}" type="slidenum">
              <a:rPr lang="tr-TR" altLang="tr-TR" smtClean="0"/>
              <a:pPr/>
              <a:t>‹#›</a:t>
            </a:fld>
            <a:endParaRPr lang="tr-TR" altLang="tr-T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561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C4DA840-61D4-4969-B47A-9E8A67D0DECB}" type="slidenum">
              <a:rPr lang="tr-TR" altLang="tr-TR" smtClean="0"/>
              <a:pPr/>
              <a:t>‹#›</a:t>
            </a:fld>
            <a:endParaRPr lang="tr-TR" altLang="tr-TR"/>
          </a:p>
        </p:txBody>
      </p:sp>
    </p:spTree>
    <p:extLst>
      <p:ext uri="{BB962C8B-B14F-4D97-AF65-F5344CB8AC3E}">
        <p14:creationId xmlns:p14="http://schemas.microsoft.com/office/powerpoint/2010/main" xmlns="" val="179241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39D4C730-C542-4CB6-A7B1-A11A61416857}" type="slidenum">
              <a:rPr lang="tr-TR" altLang="tr-TR" smtClean="0"/>
              <a:pPr/>
              <a:t>‹#›</a:t>
            </a:fld>
            <a:endParaRPr lang="tr-TR" altLang="tr-T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604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CB7A6835-B2D1-414F-A2C4-8FD7A89CB317}" type="slidenum">
              <a:rPr lang="tr-TR" altLang="tr-TR" smtClean="0"/>
              <a:pPr/>
              <a:t>‹#›</a:t>
            </a:fld>
            <a:endParaRPr lang="tr-TR" altLang="tr-T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775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A63FFDD7-E244-44BC-B790-7C1E257433E6}" type="slidenum">
              <a:rPr lang="tr-TR" altLang="tr-TR" smtClean="0"/>
              <a:pPr/>
              <a:t>‹#›</a:t>
            </a:fld>
            <a:endParaRPr lang="tr-TR" altLang="tr-TR"/>
          </a:p>
        </p:txBody>
      </p:sp>
    </p:spTree>
    <p:extLst>
      <p:ext uri="{BB962C8B-B14F-4D97-AF65-F5344CB8AC3E}">
        <p14:creationId xmlns:p14="http://schemas.microsoft.com/office/powerpoint/2010/main" xmlns="" val="165614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C6D1431D-98CF-4C43-A49F-8CA226D21A8C}" type="slidenum">
              <a:rPr lang="tr-TR" altLang="tr-TR" smtClean="0"/>
              <a:pPr/>
              <a:t>‹#›</a:t>
            </a:fld>
            <a:endParaRPr lang="tr-TR" altLang="tr-T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6172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5B21AEA4-21B5-4C0C-B1F5-226DF0211ED0}" type="slidenum">
              <a:rPr lang="tr-TR" altLang="tr-TR" smtClean="0"/>
              <a:pPr/>
              <a:t>‹#›</a:t>
            </a:fld>
            <a:endParaRPr lang="tr-TR" altLang="tr-TR"/>
          </a:p>
        </p:txBody>
      </p:sp>
    </p:spTree>
    <p:extLst>
      <p:ext uri="{BB962C8B-B14F-4D97-AF65-F5344CB8AC3E}">
        <p14:creationId xmlns:p14="http://schemas.microsoft.com/office/powerpoint/2010/main" xmlns="" val="291292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104DD6-2795-4F61-A85F-B827B928E5C9}" type="slidenum">
              <a:rPr lang="tr-TR" altLang="tr-TR" smtClean="0"/>
              <a:pPr/>
              <a:t>‹#›</a:t>
            </a:fld>
            <a:endParaRPr lang="tr-TR" altLang="tr-TR"/>
          </a:p>
        </p:txBody>
      </p:sp>
    </p:spTree>
    <p:extLst>
      <p:ext uri="{BB962C8B-B14F-4D97-AF65-F5344CB8AC3E}">
        <p14:creationId xmlns:p14="http://schemas.microsoft.com/office/powerpoint/2010/main" xmlns="" val="256040267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ctrTitle"/>
          </p:nvPr>
        </p:nvSpPr>
        <p:spPr>
          <a:xfrm>
            <a:off x="1691680" y="1772816"/>
            <a:ext cx="5616575" cy="1514475"/>
          </a:xfrm>
        </p:spPr>
        <p:txBody>
          <a:bodyPr/>
          <a:lstStyle/>
          <a:p>
            <a:pPr eaLnBrk="1" hangingPunct="1"/>
            <a:r>
              <a:rPr lang="tr-TR" altLang="tr-TR" b="1" dirty="0" smtClean="0">
                <a:ln>
                  <a:noFill/>
                </a:ln>
                <a:solidFill>
                  <a:srgbClr val="C00000"/>
                </a:solidFill>
              </a:rPr>
              <a:t>ÖZEL ÖĞRENME </a:t>
            </a:r>
            <a:r>
              <a:rPr lang="tr-TR" altLang="tr-TR" b="1" dirty="0" smtClean="0">
                <a:ln>
                  <a:noFill/>
                </a:ln>
                <a:solidFill>
                  <a:srgbClr val="C00000"/>
                </a:solidFill>
              </a:rPr>
              <a:t>GÜÇLÜĞÜ</a:t>
            </a:r>
            <a:endParaRPr lang="tr-TR" altLang="tr-TR" b="1" dirty="0" smtClean="0">
              <a:ln>
                <a:noFill/>
              </a:ln>
              <a:solidFill>
                <a:srgbClr val="C00000"/>
              </a:solidFill>
            </a:endParaRPr>
          </a:p>
        </p:txBody>
      </p:sp>
      <p:sp>
        <p:nvSpPr>
          <p:cNvPr id="5" name="Espace réservé du contenu 2"/>
          <p:cNvSpPr txBox="1">
            <a:spLocks/>
          </p:cNvSpPr>
          <p:nvPr/>
        </p:nvSpPr>
        <p:spPr bwMode="auto">
          <a:xfrm>
            <a:off x="683568" y="5517232"/>
            <a:ext cx="8229600"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charset="0"/>
              <a:buNone/>
              <a:defRPr/>
            </a:pPr>
            <a:r>
              <a:rPr lang="tr-TR" sz="2200" dirty="0" smtClean="0">
                <a:solidFill>
                  <a:schemeClr val="tx1">
                    <a:lumMod val="75000"/>
                    <a:lumOff val="25000"/>
                  </a:schemeClr>
                </a:solidFill>
                <a:latin typeface="Footlight MT Light" panose="0204060206030A020304" pitchFamily="18" charset="0"/>
              </a:rPr>
              <a:t>MEB Özel Öğrenme Güçlüğü Eğitim </a:t>
            </a:r>
          </a:p>
          <a:p>
            <a:pPr marL="0" indent="0" algn="ctr" eaLnBrk="1" fontAlgn="auto" hangingPunct="1">
              <a:spcAft>
                <a:spcPts val="0"/>
              </a:spcAft>
              <a:buFont typeface="Arial" charset="0"/>
              <a:buNone/>
              <a:defRPr/>
            </a:pPr>
            <a:r>
              <a:rPr lang="tr-TR" sz="2200" dirty="0" smtClean="0">
                <a:solidFill>
                  <a:schemeClr val="tx1">
                    <a:lumMod val="75000"/>
                    <a:lumOff val="25000"/>
                  </a:schemeClr>
                </a:solidFill>
                <a:latin typeface="Footlight MT Light" panose="0204060206030A020304" pitchFamily="18" charset="0"/>
              </a:rPr>
              <a:t>Uygulamaları Kursu</a:t>
            </a:r>
          </a:p>
          <a:p>
            <a:pPr marL="0" indent="0" algn="ctr" eaLnBrk="1" fontAlgn="auto" hangingPunct="1">
              <a:spcAft>
                <a:spcPts val="0"/>
              </a:spcAft>
              <a:buFont typeface="Arial" charset="0"/>
              <a:buNone/>
              <a:defRPr/>
            </a:pPr>
            <a:r>
              <a:rPr lang="tr-TR" sz="2200" dirty="0" smtClean="0">
                <a:solidFill>
                  <a:schemeClr val="tx1">
                    <a:lumMod val="75000"/>
                    <a:lumOff val="25000"/>
                  </a:schemeClr>
                </a:solidFill>
                <a:latin typeface="Footlight MT Light" panose="0204060206030A020304" pitchFamily="18" charset="0"/>
              </a:rPr>
              <a:t>18-22 Eylül 2017 Ankara</a:t>
            </a:r>
            <a:endParaRPr lang="fr-CA" sz="2200" dirty="0" smtClean="0">
              <a:solidFill>
                <a:schemeClr val="tx1">
                  <a:lumMod val="75000"/>
                  <a:lumOff val="25000"/>
                </a:schemeClr>
              </a:solidFill>
              <a:latin typeface="Footlight MT Light" panose="0204060206030A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5733256"/>
            <a:ext cx="940449"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
        <p:nvSpPr>
          <p:cNvPr id="5" name="4 İçerik Yer Tutucusu"/>
          <p:cNvSpPr>
            <a:spLocks noGrp="1"/>
          </p:cNvSpPr>
          <p:nvPr>
            <p:ph idx="1"/>
          </p:nvPr>
        </p:nvSpPr>
        <p:spPr>
          <a:xfrm>
            <a:off x="1176865" y="2708920"/>
            <a:ext cx="6798736" cy="3226212"/>
          </a:xfrm>
        </p:spPr>
        <p:txBody>
          <a:bodyPr/>
          <a:lstStyle/>
          <a:p>
            <a:r>
              <a:rPr lang="tr-TR" dirty="0" smtClean="0">
                <a:solidFill>
                  <a:srgbClr val="0070C0"/>
                </a:solidFill>
              </a:rPr>
              <a:t>MATEMATİK </a:t>
            </a:r>
            <a:r>
              <a:rPr lang="tr-TR" dirty="0" smtClean="0">
                <a:solidFill>
                  <a:srgbClr val="0070C0"/>
                </a:solidFill>
              </a:rPr>
              <a:t>GÜÇLÜĞÜ(DİSKALKULİ)</a:t>
            </a:r>
          </a:p>
          <a:p>
            <a:pPr>
              <a:buNone/>
            </a:pPr>
            <a:r>
              <a:rPr lang="tr-TR" dirty="0" smtClean="0"/>
              <a:t>	Öğrencinin </a:t>
            </a:r>
            <a:r>
              <a:rPr lang="tr-TR" dirty="0" smtClean="0"/>
              <a:t>matematikle ilgili etkinlik ve becerilerde yaşıtlarına göre düşük performans sergilediği görülür.İkinci veya üçüncü sınıfa geldiğinde artık bu güçlük öğretmen tarafından açıkça gözlenebilir.</a:t>
            </a:r>
          </a:p>
          <a:p>
            <a:pPr>
              <a:buNone/>
            </a:pPr>
            <a:endParaRPr lang="tr-TR" dirty="0" smtClean="0">
              <a:solidFill>
                <a:srgbClr val="0070C0"/>
              </a:solidFill>
            </a:endParaRPr>
          </a:p>
        </p:txBody>
      </p:sp>
    </p:spTree>
    <p:extLst>
      <p:ext uri="{BB962C8B-B14F-4D97-AF65-F5344CB8AC3E}">
        <p14:creationId xmlns:p14="http://schemas.microsoft.com/office/powerpoint/2010/main" xmlns="" val="278034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im-psikoloji-özel-öğrenme-güçlüğü.jpg"/>
          <p:cNvPicPr>
            <a:picLocks noGrp="1" noChangeAspect="1"/>
          </p:cNvPicPr>
          <p:nvPr>
            <p:ph idx="1"/>
          </p:nvPr>
        </p:nvPicPr>
        <p:blipFill>
          <a:blip r:embed="rId2" cstate="print"/>
          <a:stretch>
            <a:fillRect/>
          </a:stretch>
        </p:blipFill>
        <p:spPr>
          <a:xfrm>
            <a:off x="827584" y="836712"/>
            <a:ext cx="7679460"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0070C0"/>
                </a:solidFill>
              </a:rPr>
              <a:t>Başka Türde Adlandırılamayan Öğrenme </a:t>
            </a:r>
            <a:r>
              <a:rPr lang="tr-TR" dirty="0" smtClean="0">
                <a:solidFill>
                  <a:srgbClr val="0070C0"/>
                </a:solidFill>
              </a:rPr>
              <a:t>Bozukluğu</a:t>
            </a:r>
          </a:p>
          <a:p>
            <a:pPr>
              <a:buNone/>
            </a:pPr>
            <a:r>
              <a:rPr lang="tr-TR" dirty="0" smtClean="0"/>
              <a:t>	Bu </a:t>
            </a:r>
            <a:r>
              <a:rPr lang="tr-TR" dirty="0" smtClean="0"/>
              <a:t>çocukların yaşadıkları güçlüklerin temelinde yatan şey ayrıntıları birleştirip bütünü görememeleridir.Ayrıntılarla o kadar yoğun uğraşırlar ki resmin tamamını göremezler</a:t>
            </a:r>
            <a:r>
              <a:rPr lang="tr-TR" dirty="0" smtClean="0"/>
              <a:t>. </a:t>
            </a:r>
            <a:r>
              <a:rPr lang="tr-TR" dirty="0" smtClean="0"/>
              <a:t>Bu çocuklar için okudukları parçanın ana fikrini bulmaya çalışmak oldukça zor bir iştir. </a:t>
            </a:r>
            <a:endParaRPr lang="tr-TR" dirty="0">
              <a:solidFill>
                <a:srgbClr val="0070C0"/>
              </a:solidFill>
            </a:endParaRPr>
          </a:p>
        </p:txBody>
      </p:sp>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http://www.ogrenmen.com/wp-content/uploads/2014/03/CT_Quartz-IQ_SPOTLIGH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120" r="14320" b="6300"/>
          <a:stretch>
            <a:fillRect/>
          </a:stretch>
        </p:blipFill>
        <p:spPr bwMode="auto">
          <a:xfrm>
            <a:off x="7756425" y="5445224"/>
            <a:ext cx="900805" cy="943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a:t>
            </a:r>
            <a:r>
              <a:rPr lang="tr-TR" sz="3600" b="1" dirty="0" smtClean="0">
                <a:ln w="3175" cmpd="sng">
                  <a:noFill/>
                </a:ln>
              </a:rPr>
              <a:t>GÜÇLÜĞÜNÜN NEDENLERİ</a:t>
            </a:r>
            <a:endParaRPr lang="tr-TR" sz="3600" b="1" dirty="0">
              <a:ln w="3175" cmpd="sng">
                <a:noFill/>
              </a:ln>
            </a:endParaRPr>
          </a:p>
        </p:txBody>
      </p:sp>
      <p:sp>
        <p:nvSpPr>
          <p:cNvPr id="5" name="4 İçerik Yer Tutucusu"/>
          <p:cNvSpPr>
            <a:spLocks noGrp="1"/>
          </p:cNvSpPr>
          <p:nvPr>
            <p:ph idx="1"/>
          </p:nvPr>
        </p:nvSpPr>
        <p:spPr/>
        <p:txBody>
          <a:bodyPr/>
          <a:lstStyle/>
          <a:p>
            <a:pPr>
              <a:buFont typeface="Arial" pitchFamily="34" charset="0"/>
              <a:buChar char="•"/>
            </a:pPr>
            <a:r>
              <a:rPr lang="tr-TR" dirty="0" smtClean="0">
                <a:latin typeface="Comic Sans MS" pitchFamily="66" charset="0"/>
              </a:rPr>
              <a:t>Beyin </a:t>
            </a:r>
            <a:r>
              <a:rPr lang="tr-TR" dirty="0" smtClean="0">
                <a:latin typeface="Comic Sans MS" pitchFamily="66" charset="0"/>
              </a:rPr>
              <a:t>Hasarı</a:t>
            </a:r>
          </a:p>
          <a:p>
            <a:r>
              <a:rPr lang="tr-TR" dirty="0" smtClean="0">
                <a:latin typeface="Comic Sans MS" pitchFamily="66" charset="0"/>
              </a:rPr>
              <a:t>Genetik,kalıtımsal etmenler</a:t>
            </a:r>
          </a:p>
          <a:p>
            <a:r>
              <a:rPr lang="tr-TR" dirty="0" smtClean="0">
                <a:latin typeface="Comic Sans MS" pitchFamily="66" charset="0"/>
              </a:rPr>
              <a:t>Nörolojik Fonksiyonlarda Bozukluk:Bazı araştırmacılar Öğrenme Bozukluğunun birden çok alandaki işlevsel bozukluğa bağlı olduğunu ileri </a:t>
            </a:r>
            <a:r>
              <a:rPr lang="tr-TR" dirty="0" smtClean="0">
                <a:latin typeface="Comic Sans MS" pitchFamily="66" charset="0"/>
              </a:rPr>
              <a:t>sürmektedir.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692696"/>
            <a:ext cx="7200900" cy="1583779"/>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lnSpcReduction="10000"/>
          </a:bodyPr>
          <a:lstStyle/>
          <a:p>
            <a:pPr algn="ctr" defTabSz="457200" fontAlgn="auto">
              <a:spcAft>
                <a:spcPts val="0"/>
              </a:spcAft>
              <a:defRPr/>
            </a:pPr>
            <a:r>
              <a:rPr lang="tr-TR" sz="3600" dirty="0" smtClean="0">
                <a:solidFill>
                  <a:schemeClr val="bg2">
                    <a:lumMod val="25000"/>
                  </a:schemeClr>
                </a:solidFill>
                <a:latin typeface="Comic Sans MS" pitchFamily="66" charset="0"/>
              </a:rPr>
              <a:t>ÖZEL ÖĞRENME GÜÇLÜĞÜ </a:t>
            </a:r>
            <a:r>
              <a:rPr lang="tr-TR" sz="3600" dirty="0" smtClean="0">
                <a:solidFill>
                  <a:schemeClr val="bg2">
                    <a:lumMod val="25000"/>
                  </a:schemeClr>
                </a:solidFill>
                <a:latin typeface="Comic Sans MS" pitchFamily="66" charset="0"/>
              </a:rPr>
              <a:t>OLAN ÇOCUKLARIN EN SIK GÖZLEMLENEN </a:t>
            </a:r>
            <a:r>
              <a:rPr lang="tr-TR" sz="3600" dirty="0" smtClean="0">
                <a:solidFill>
                  <a:schemeClr val="bg2">
                    <a:lumMod val="25000"/>
                  </a:schemeClr>
                </a:solidFill>
                <a:latin typeface="Comic Sans MS" pitchFamily="66" charset="0"/>
              </a:rPr>
              <a:t>ÖZELLİKLERİ</a:t>
            </a:r>
            <a:endParaRPr lang="tr-TR" sz="3600" b="1" dirty="0">
              <a:ln w="3175" cmpd="sng">
                <a:noFill/>
              </a:ln>
              <a:solidFill>
                <a:schemeClr val="bg2">
                  <a:lumMod val="25000"/>
                </a:schemeClr>
              </a:solidFill>
            </a:endParaRPr>
          </a:p>
        </p:txBody>
      </p:sp>
      <p:pic>
        <p:nvPicPr>
          <p:cNvPr id="23556" name="Picture 5" descr="http://www.silverlearning.org/wp-content/uploads/2013/12/iStock_000046779070Lar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5229200"/>
            <a:ext cx="1250355" cy="1162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İçerik Yer Tutucusu"/>
          <p:cNvSpPr>
            <a:spLocks noGrp="1"/>
          </p:cNvSpPr>
          <p:nvPr>
            <p:ph idx="1"/>
          </p:nvPr>
        </p:nvSpPr>
        <p:spPr>
          <a:xfrm>
            <a:off x="1176865" y="2490135"/>
            <a:ext cx="6798736" cy="3675169"/>
          </a:xfrm>
        </p:spPr>
        <p:txBody>
          <a:bodyPr>
            <a:normAutofit fontScale="92500"/>
          </a:bodyPr>
          <a:lstStyle/>
          <a:p>
            <a:r>
              <a:rPr lang="tr-TR" dirty="0" smtClean="0">
                <a:latin typeface="Comic Sans MS" pitchFamily="66" charset="0"/>
              </a:rPr>
              <a:t>Zeka düzeyi normal ya da normalin </a:t>
            </a:r>
            <a:r>
              <a:rPr lang="tr-TR" dirty="0" smtClean="0">
                <a:latin typeface="Comic Sans MS" pitchFamily="66" charset="0"/>
              </a:rPr>
              <a:t>üzerindedir.</a:t>
            </a:r>
          </a:p>
          <a:p>
            <a:r>
              <a:rPr lang="tr-TR" dirty="0" smtClean="0">
                <a:latin typeface="Comic Sans MS" pitchFamily="66" charset="0"/>
              </a:rPr>
              <a:t>Dikkatleri kolayca dağılabilir.</a:t>
            </a:r>
          </a:p>
          <a:p>
            <a:r>
              <a:rPr lang="tr-TR" dirty="0" smtClean="0">
                <a:latin typeface="Comic Sans MS" pitchFamily="66" charset="0"/>
              </a:rPr>
              <a:t>Motor koordinasyonları zayıftır.Sakarlık ve beceriksizlik görülür.</a:t>
            </a:r>
          </a:p>
          <a:p>
            <a:r>
              <a:rPr lang="tr-TR" dirty="0" smtClean="0">
                <a:latin typeface="Comic Sans MS" pitchFamily="66" charset="0"/>
              </a:rPr>
              <a:t>El-göz koordinasyonlrı zayıftır.</a:t>
            </a:r>
          </a:p>
          <a:p>
            <a:r>
              <a:rPr lang="tr-TR" dirty="0" smtClean="0">
                <a:latin typeface="Comic Sans MS" pitchFamily="66" charset="0"/>
              </a:rPr>
              <a:t>Görsel algı sorunları vardır(b,p,d,karıştırırlar,ters yazarlar </a:t>
            </a:r>
            <a:r>
              <a:rPr lang="tr-TR" dirty="0" smtClean="0">
                <a:latin typeface="Comic Sans MS" pitchFamily="66" charset="0"/>
              </a:rPr>
              <a:t>‘çok’ yerine ‘koç’).</a:t>
            </a:r>
            <a:endParaRPr lang="tr-TR" dirty="0" smtClean="0">
              <a:latin typeface="Comic Sans MS" pitchFamily="66" charset="0"/>
            </a:endParaRP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p:txBody>
          <a:bodyPr/>
          <a:lstStyle/>
          <a:p>
            <a:r>
              <a:rPr lang="tr-TR" dirty="0" smtClean="0">
                <a:latin typeface="Comic Sans MS" pitchFamily="66" charset="0"/>
              </a:rPr>
              <a:t>Görsel figür-zemin ayırt etmede güçlük çekerler.Harf atlama,satır atlama görülür.</a:t>
            </a:r>
          </a:p>
          <a:p>
            <a:r>
              <a:rPr lang="tr-TR" dirty="0" smtClean="0">
                <a:latin typeface="Comic Sans MS" pitchFamily="66" charset="0"/>
              </a:rPr>
              <a:t>Görsel hafızaları zayıftır.</a:t>
            </a:r>
          </a:p>
          <a:p>
            <a:r>
              <a:rPr lang="tr-TR" dirty="0" smtClean="0">
                <a:latin typeface="Comic Sans MS" pitchFamily="66" charset="0"/>
              </a:rPr>
              <a:t>Uzaklık,derinlik algıları bozuktur.</a:t>
            </a:r>
          </a:p>
          <a:p>
            <a:r>
              <a:rPr lang="tr-TR" dirty="0" smtClean="0">
                <a:latin typeface="Comic Sans MS" pitchFamily="66" charset="0"/>
              </a:rPr>
              <a:t>İşitsel ayırımlaştırmada güçlük çekerler,bazı harfleri karıştırırlar(f-v,b-m gibi)</a:t>
            </a:r>
          </a:p>
          <a:p>
            <a:r>
              <a:rPr lang="tr-TR" dirty="0" smtClean="0">
                <a:latin typeface="Comic Sans MS" pitchFamily="66" charset="0"/>
              </a:rPr>
              <a:t>Yönergeleri unutur,dinlemiyor görünürler.</a:t>
            </a:r>
          </a:p>
          <a:p>
            <a:endParaRPr lang="tr-TR" dirty="0"/>
          </a:p>
        </p:txBody>
      </p:sp>
      <p:sp>
        <p:nvSpPr>
          <p:cNvPr id="5" name="1 Başlık"/>
          <p:cNvSpPr txBox="1">
            <a:spLocks/>
          </p:cNvSpPr>
          <p:nvPr/>
        </p:nvSpPr>
        <p:spPr bwMode="auto">
          <a:xfrm>
            <a:off x="1042988" y="692696"/>
            <a:ext cx="7200900" cy="1583779"/>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lnSpcReduction="10000"/>
          </a:bodyPr>
          <a:lstStyle/>
          <a:p>
            <a:pPr algn="ctr" defTabSz="457200" fontAlgn="auto">
              <a:spcAft>
                <a:spcPts val="0"/>
              </a:spcAft>
              <a:defRPr/>
            </a:pPr>
            <a:r>
              <a:rPr lang="tr-TR" sz="3600" dirty="0" smtClean="0">
                <a:solidFill>
                  <a:schemeClr val="bg2">
                    <a:lumMod val="25000"/>
                  </a:schemeClr>
                </a:solidFill>
                <a:latin typeface="Comic Sans MS" pitchFamily="66" charset="0"/>
              </a:rPr>
              <a:t>ÖZEL ÖĞRENME GÜÇLÜĞÜ </a:t>
            </a:r>
            <a:r>
              <a:rPr lang="tr-TR" sz="3600" dirty="0" smtClean="0">
                <a:solidFill>
                  <a:schemeClr val="bg2">
                    <a:lumMod val="25000"/>
                  </a:schemeClr>
                </a:solidFill>
                <a:latin typeface="Comic Sans MS" pitchFamily="66" charset="0"/>
              </a:rPr>
              <a:t>OLAN ÇOCUKLARIN EN SIK GÖZLEMLENEN </a:t>
            </a:r>
            <a:r>
              <a:rPr lang="tr-TR" sz="3600" dirty="0" smtClean="0">
                <a:solidFill>
                  <a:schemeClr val="bg2">
                    <a:lumMod val="25000"/>
                  </a:schemeClr>
                </a:solidFill>
                <a:latin typeface="Comic Sans MS" pitchFamily="66" charset="0"/>
              </a:rPr>
              <a:t>ÖZELLİKLERİ</a:t>
            </a:r>
            <a:endParaRPr lang="tr-TR" sz="3600" b="1" dirty="0">
              <a:ln w="3175" cmpd="sng">
                <a:noFill/>
              </a:ln>
              <a:solidFill>
                <a:schemeClr val="bg2">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
        <p:nvSpPr>
          <p:cNvPr id="4" name="3 İçerik Yer Tutucusu"/>
          <p:cNvSpPr>
            <a:spLocks noGrp="1"/>
          </p:cNvSpPr>
          <p:nvPr>
            <p:ph idx="1"/>
          </p:nvPr>
        </p:nvSpPr>
        <p:spPr/>
        <p:txBody>
          <a:bodyPr>
            <a:normAutofit fontScale="92500" lnSpcReduction="10000"/>
          </a:bodyPr>
          <a:lstStyle/>
          <a:p>
            <a:r>
              <a:rPr lang="tr-TR" dirty="0" smtClean="0">
                <a:latin typeface="Comic Sans MS" pitchFamily="66" charset="0"/>
              </a:rPr>
              <a:t>Zamanı değerlendirmekte zorluk yaşarlar.</a:t>
            </a:r>
          </a:p>
          <a:p>
            <a:r>
              <a:rPr lang="tr-TR" dirty="0" smtClean="0">
                <a:latin typeface="Comic Sans MS" pitchFamily="66" charset="0"/>
              </a:rPr>
              <a:t>Sağ-sol ayırt edemezler</a:t>
            </a:r>
            <a:r>
              <a:rPr lang="tr-TR" dirty="0" smtClean="0">
                <a:latin typeface="Comic Sans MS" pitchFamily="66" charset="0"/>
              </a:rPr>
              <a:t>.</a:t>
            </a:r>
          </a:p>
          <a:p>
            <a:r>
              <a:rPr lang="tr-TR" dirty="0" smtClean="0">
                <a:latin typeface="Comic Sans MS" pitchFamily="66" charset="0"/>
              </a:rPr>
              <a:t>Sosyal-duygusal davranış sorunları yaşar.</a:t>
            </a:r>
          </a:p>
          <a:p>
            <a:r>
              <a:rPr lang="tr-TR" dirty="0" smtClean="0">
                <a:latin typeface="Comic Sans MS" pitchFamily="66" charset="0"/>
              </a:rPr>
              <a:t>Okumayı sökmede zorlanır,yavaş,hatalı okurlar.Yazı bozuklukları,ters ayna hayali yazı </a:t>
            </a:r>
            <a:r>
              <a:rPr lang="tr-TR" dirty="0" smtClean="0">
                <a:latin typeface="Comic Sans MS" pitchFamily="66" charset="0"/>
              </a:rPr>
              <a:t>görülür.</a:t>
            </a:r>
            <a:endParaRPr lang="tr-TR" dirty="0" smtClean="0">
              <a:latin typeface="Comic Sans MS" pitchFamily="66" charset="0"/>
            </a:endParaRPr>
          </a:p>
          <a:p>
            <a:r>
              <a:rPr lang="tr-TR" dirty="0" smtClean="0">
                <a:latin typeface="Comic Sans MS" pitchFamily="66" charset="0"/>
              </a:rPr>
              <a:t>Matematikte </a:t>
            </a:r>
            <a:r>
              <a:rPr lang="tr-TR" dirty="0" smtClean="0">
                <a:latin typeface="Comic Sans MS" pitchFamily="66" charset="0"/>
              </a:rPr>
              <a:t>güçlükler,çarpım tablosunu öğrenememe,sembolleri karıştırma,toplamaya soldan başlama şeklinde görülür.</a:t>
            </a:r>
            <a:endParaRPr lang="tr-TR" dirty="0"/>
          </a:p>
        </p:txBody>
      </p:sp>
      <p:sp>
        <p:nvSpPr>
          <p:cNvPr id="5" name="1 Başlık"/>
          <p:cNvSpPr txBox="1">
            <a:spLocks/>
          </p:cNvSpPr>
          <p:nvPr/>
        </p:nvSpPr>
        <p:spPr bwMode="auto">
          <a:xfrm>
            <a:off x="1042988" y="692696"/>
            <a:ext cx="7200900" cy="1583779"/>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lnSpcReduction="10000"/>
          </a:bodyPr>
          <a:lstStyle/>
          <a:p>
            <a:pPr algn="ctr" defTabSz="457200" fontAlgn="auto">
              <a:spcAft>
                <a:spcPts val="0"/>
              </a:spcAft>
              <a:defRPr/>
            </a:pPr>
            <a:r>
              <a:rPr lang="tr-TR" sz="3600" dirty="0" smtClean="0">
                <a:solidFill>
                  <a:schemeClr val="bg2">
                    <a:lumMod val="25000"/>
                  </a:schemeClr>
                </a:solidFill>
                <a:latin typeface="Comic Sans MS" pitchFamily="66" charset="0"/>
              </a:rPr>
              <a:t>ÖZEL ÖĞRENME GÜÇLÜĞÜ </a:t>
            </a:r>
            <a:r>
              <a:rPr lang="tr-TR" sz="3600" dirty="0" smtClean="0">
                <a:solidFill>
                  <a:schemeClr val="bg2">
                    <a:lumMod val="25000"/>
                  </a:schemeClr>
                </a:solidFill>
                <a:latin typeface="Comic Sans MS" pitchFamily="66" charset="0"/>
              </a:rPr>
              <a:t>OLAN ÇOCUKLARIN EN SIK GÖZLEMLENEN </a:t>
            </a:r>
            <a:r>
              <a:rPr lang="tr-TR" sz="3600" dirty="0" smtClean="0">
                <a:solidFill>
                  <a:schemeClr val="bg2">
                    <a:lumMod val="25000"/>
                  </a:schemeClr>
                </a:solidFill>
                <a:latin typeface="Comic Sans MS" pitchFamily="66" charset="0"/>
              </a:rPr>
              <a:t>ÖZELLİKLERİ</a:t>
            </a:r>
            <a:endParaRPr lang="tr-TR" sz="3600" b="1" dirty="0">
              <a:ln w="3175" cmpd="sng">
                <a:noFill/>
              </a:ln>
              <a:solidFill>
                <a:schemeClr val="bg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mages.jpg"/>
          <p:cNvPicPr>
            <a:picLocks noChangeAspect="1"/>
          </p:cNvPicPr>
          <p:nvPr/>
        </p:nvPicPr>
        <p:blipFill>
          <a:blip r:embed="rId2" cstate="print"/>
          <a:stretch>
            <a:fillRect/>
          </a:stretch>
        </p:blipFill>
        <p:spPr>
          <a:xfrm>
            <a:off x="395536" y="1700808"/>
            <a:ext cx="2664296" cy="3528392"/>
          </a:xfrm>
          <a:prstGeom prst="rect">
            <a:avLst/>
          </a:prstGeom>
        </p:spPr>
      </p:pic>
      <p:sp>
        <p:nvSpPr>
          <p:cNvPr id="4" name="3 İçerik Yer Tutucusu"/>
          <p:cNvSpPr>
            <a:spLocks noGrp="1"/>
          </p:cNvSpPr>
          <p:nvPr>
            <p:ph idx="1"/>
          </p:nvPr>
        </p:nvSpPr>
        <p:spPr>
          <a:xfrm>
            <a:off x="2627784" y="1844824"/>
            <a:ext cx="5832648" cy="3444997"/>
          </a:xfrm>
        </p:spPr>
        <p:txBody>
          <a:bodyPr>
            <a:normAutofit lnSpcReduction="10000"/>
          </a:bodyPr>
          <a:lstStyle/>
          <a:p>
            <a:pPr>
              <a:buNone/>
            </a:pPr>
            <a:r>
              <a:rPr lang="tr-TR" sz="3200" dirty="0" smtClean="0">
                <a:latin typeface="Comic Sans MS" pitchFamily="66" charset="0"/>
              </a:rPr>
              <a:t>	</a:t>
            </a:r>
            <a:r>
              <a:rPr lang="tr-TR" sz="3200" dirty="0" smtClean="0">
                <a:solidFill>
                  <a:srgbClr val="FF0000"/>
                </a:solidFill>
                <a:latin typeface="Comic Sans MS" pitchFamily="66" charset="0"/>
              </a:rPr>
              <a:t>Öğrenme </a:t>
            </a:r>
            <a:r>
              <a:rPr lang="tr-TR" sz="3200" dirty="0" smtClean="0">
                <a:solidFill>
                  <a:srgbClr val="FF0000"/>
                </a:solidFill>
                <a:latin typeface="Comic Sans MS" pitchFamily="66" charset="0"/>
              </a:rPr>
              <a:t>bozukluğu olan çocuk ve gençler bu özelliklerin tümünü </a:t>
            </a:r>
            <a:r>
              <a:rPr lang="tr-TR" sz="3200" dirty="0" smtClean="0">
                <a:solidFill>
                  <a:srgbClr val="FF0000"/>
                </a:solidFill>
                <a:latin typeface="Comic Sans MS" pitchFamily="66" charset="0"/>
              </a:rPr>
              <a:t>taşımayabilirler.Her </a:t>
            </a:r>
            <a:r>
              <a:rPr lang="tr-TR" sz="3200" dirty="0" smtClean="0">
                <a:solidFill>
                  <a:srgbClr val="FF0000"/>
                </a:solidFill>
                <a:latin typeface="Comic Sans MS" pitchFamily="66" charset="0"/>
              </a:rPr>
              <a:t>biri farklı sayıda farklı yoğunlukta bu belirtilerden bazılarını gösterirler.</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İçerik Yer Tutucusu"/>
          <p:cNvSpPr>
            <a:spLocks noGrp="1"/>
          </p:cNvSpPr>
          <p:nvPr>
            <p:ph idx="1"/>
          </p:nvPr>
        </p:nvSpPr>
        <p:spPr>
          <a:xfrm>
            <a:off x="611188" y="2420938"/>
            <a:ext cx="8064500" cy="3751262"/>
          </a:xfrm>
        </p:spPr>
        <p:txBody>
          <a:bodyPr/>
          <a:lstStyle/>
          <a:p>
            <a:r>
              <a:rPr lang="tr-TR" altLang="tr-TR" sz="3200" dirty="0" smtClean="0"/>
              <a:t>ÖÖG olan bireylere yönelik en yaygın iyileştirme yöntemi özel eğitim uygulamaları</a:t>
            </a:r>
          </a:p>
          <a:p>
            <a:r>
              <a:rPr lang="tr-TR" altLang="tr-TR" sz="3200" dirty="0" smtClean="0"/>
              <a:t>Değerlendirme sonrası öncelikli yaklaşım, öğrencilerin mevcut yeteneklerini ve güçlü yanlarını temel alarak öğrenme becerileri kazandırmak ve bu öğrencilerin yetersizlikleri ve zayıf yönlerini düzeltmek ve telafi etmek</a:t>
            </a:r>
          </a:p>
        </p:txBody>
      </p:sp>
      <p:sp>
        <p:nvSpPr>
          <p:cNvPr id="4" name="1 Başlık"/>
          <p:cNvSpPr txBox="1">
            <a:spLocks noGrp="1"/>
          </p:cNvSpPr>
          <p:nvPr>
            <p:ph type="title"/>
          </p:nvPr>
        </p:nvSpPr>
        <p:spPr bwMode="auto">
          <a:xfrm>
            <a:off x="1176866" y="915337"/>
            <a:ext cx="6798734" cy="130386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4 İçerik Yer Tutucusu"/>
          <p:cNvSpPr>
            <a:spLocks noGrp="1"/>
          </p:cNvSpPr>
          <p:nvPr>
            <p:ph idx="1"/>
          </p:nvPr>
        </p:nvSpPr>
        <p:spPr>
          <a:xfrm>
            <a:off x="611188" y="2420938"/>
            <a:ext cx="8064500" cy="3751262"/>
          </a:xfrm>
        </p:spPr>
        <p:txBody>
          <a:bodyPr>
            <a:normAutofit fontScale="92500" lnSpcReduction="10000"/>
          </a:bodyPr>
          <a:lstStyle/>
          <a:p>
            <a:r>
              <a:rPr lang="tr-TR" altLang="tr-TR" sz="2800" dirty="0" smtClean="0"/>
              <a:t>Beyin yapısındaki ve işleyişindeki farklılıklar ÖÖG olan bireylerin öğrenemeyeceği anlamına </a:t>
            </a:r>
            <a:r>
              <a:rPr lang="tr-TR" altLang="tr-TR" sz="2800" dirty="0" smtClean="0"/>
              <a:t>gelmemektedir.</a:t>
            </a:r>
            <a:endParaRPr lang="tr-TR" altLang="tr-TR" sz="2800" dirty="0" smtClean="0"/>
          </a:p>
          <a:p>
            <a:r>
              <a:rPr lang="tr-TR" altLang="tr-TR" sz="2800" dirty="0" smtClean="0"/>
              <a:t>Öğrenme süreci doğruluk oranı düşük veya daha yavaş şekilde olabilmekte ve öğrenme ile ilgili bir işi yaparken yeteneksizlikten veya yetersizlikten kaynaklanmayan bir şekilde yeterli olmayan performans </a:t>
            </a:r>
            <a:r>
              <a:rPr lang="tr-TR" altLang="tr-TR" sz="2800" dirty="0" smtClean="0"/>
              <a:t>sergileyebilmektedirler.</a:t>
            </a:r>
            <a:endParaRPr lang="tr-TR" altLang="tr-TR" sz="2800" dirty="0" smtClean="0"/>
          </a:p>
          <a:p>
            <a:r>
              <a:rPr lang="tr-TR" altLang="tr-TR" sz="2800" dirty="0" smtClean="0"/>
              <a:t>Bilgi işlemleme süreci daha yavaş bir hızda veya ÖÖG olmayan bireylere göre daha farklı yöntemlerle </a:t>
            </a:r>
            <a:r>
              <a:rPr lang="tr-TR" altLang="tr-TR" sz="2800" dirty="0" smtClean="0"/>
              <a:t>gerçekleşmektedir.</a:t>
            </a:r>
            <a:endParaRPr lang="tr-TR" altLang="tr-TR" sz="2800" dirty="0" smtClean="0"/>
          </a:p>
        </p:txBody>
      </p:sp>
      <p:sp>
        <p:nvSpPr>
          <p:cNvPr id="4" name="1 Başlık"/>
          <p:cNvSpPr txBox="1">
            <a:spLocks noGrp="1"/>
          </p:cNvSpPr>
          <p:nvPr>
            <p:ph type="title"/>
          </p:nvPr>
        </p:nvSpPr>
        <p:spPr bwMode="auto">
          <a:xfrm>
            <a:off x="1176866" y="915337"/>
            <a:ext cx="6798734" cy="130386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eaLnBrk="1" fontAlgn="auto" hangingPunct="1">
              <a:spcAft>
                <a:spcPts val="0"/>
              </a:spcAft>
              <a:defRPr/>
            </a:pPr>
            <a:r>
              <a:rPr lang="tr-TR" sz="3600" b="1" dirty="0" smtClean="0"/>
              <a:t>ÖZEL ÖĞRENME GÜÇLÜĞÜNE (ÖÖG) GİRİŞ</a:t>
            </a:r>
            <a:endParaRPr lang="tr-TR" sz="3600" b="1" dirty="0"/>
          </a:p>
        </p:txBody>
      </p:sp>
      <p:graphicFrame>
        <p:nvGraphicFramePr>
          <p:cNvPr id="8" name="7 İçerik Yer Tutucusu"/>
          <p:cNvGraphicFramePr>
            <a:graphicFrameLocks noGrp="1"/>
          </p:cNvGraphicFramePr>
          <p:nvPr>
            <p:ph idx="1"/>
            <p:extLst>
              <p:ext uri="{D42A27DB-BD31-4B8C-83A1-F6EECF244321}">
                <p14:modId xmlns:p14="http://schemas.microsoft.com/office/powerpoint/2010/main" xmlns="" val="628977157"/>
              </p:ext>
            </p:extLst>
          </p:nvPr>
        </p:nvGraphicFramePr>
        <p:xfrm>
          <a:off x="539552" y="2204864"/>
          <a:ext cx="7992887"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4 İçerik Yer Tutucusu"/>
          <p:cNvSpPr>
            <a:spLocks noGrp="1"/>
          </p:cNvSpPr>
          <p:nvPr>
            <p:ph idx="1"/>
          </p:nvPr>
        </p:nvSpPr>
        <p:spPr>
          <a:xfrm>
            <a:off x="611188" y="2420938"/>
            <a:ext cx="8064500" cy="3751262"/>
          </a:xfrm>
        </p:spPr>
        <p:txBody>
          <a:bodyPr/>
          <a:lstStyle/>
          <a:p>
            <a:r>
              <a:rPr lang="tr-TR" altLang="tr-TR" sz="3200" smtClean="0"/>
              <a:t>Eğitimsel süreç, öğrenme stratejileri, telafi teknikleri ve iyileştirici müdahaleler öğrenme sürecini anlamlı şekilde etkilemekte</a:t>
            </a:r>
          </a:p>
          <a:p>
            <a:r>
              <a:rPr lang="tr-TR" altLang="tr-TR" sz="3200" smtClean="0"/>
              <a:t>Bu nedenle, ÖÖG olan bireylerin özel gereksinimlerini karşılayabilecek etkili ve verimli öğrenme ve öğretme yöntemleri belirlenmeli ve eğitim sürecinde kullanılmalı</a:t>
            </a:r>
          </a:p>
        </p:txBody>
      </p:sp>
      <p:sp>
        <p:nvSpPr>
          <p:cNvPr id="5" name="1 Başlık"/>
          <p:cNvSpPr txBox="1">
            <a:spLocks noGrp="1"/>
          </p:cNvSpPr>
          <p:nvPr>
            <p:ph type="title"/>
          </p:nvPr>
        </p:nvSpPr>
        <p:spPr bwMode="auto">
          <a:xfrm>
            <a:off x="1176866" y="915337"/>
            <a:ext cx="6798734" cy="130386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Comic Sans MS" pitchFamily="66" charset="0"/>
              </a:rPr>
              <a:t>ÖÖG yaşam boyu devam eden bir bozukluktur. Özgül Öğrenme Güçlüğünün tedavisi psikoeğitimdir. Bu eğitim okulda verilen eğitimden farklıdır. Çocuk normal bir okulda eğitimine devam ederken yanısıra bireysel ya da grup halinde özel bir eğitime alınır.</a:t>
            </a:r>
            <a:endParaRPr lang="tr-TR" dirty="0"/>
          </a:p>
        </p:txBody>
      </p:sp>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490135"/>
            <a:ext cx="7776864" cy="3891193"/>
          </a:xfrm>
        </p:spPr>
        <p:txBody>
          <a:bodyPr>
            <a:normAutofit fontScale="77500" lnSpcReduction="20000"/>
          </a:bodyPr>
          <a:lstStyle/>
          <a:p>
            <a:r>
              <a:rPr lang="tr-TR" sz="2600" dirty="0" smtClean="0">
                <a:latin typeface="Comic Sans MS" pitchFamily="66" charset="0"/>
              </a:rPr>
              <a:t>Bu uygulamalar içinde çocuğun gelişimini yetersiz kılan psikolojik sürecin ya da süreçlerin belirlenmesi ve düzeltilmesi gerekmektedir. </a:t>
            </a:r>
            <a:endParaRPr lang="tr-TR" sz="2600" dirty="0" smtClean="0">
              <a:latin typeface="Comic Sans MS" pitchFamily="66" charset="0"/>
            </a:endParaRPr>
          </a:p>
          <a:p>
            <a:r>
              <a:rPr lang="tr-TR" sz="2600" dirty="0" smtClean="0">
                <a:latin typeface="Comic Sans MS" pitchFamily="66" charset="0"/>
              </a:rPr>
              <a:t>Süreç </a:t>
            </a:r>
            <a:r>
              <a:rPr lang="tr-TR" sz="2600" dirty="0" smtClean="0">
                <a:latin typeface="Comic Sans MS" pitchFamily="66" charset="0"/>
              </a:rPr>
              <a:t>öğretimi, görsel, işitsel, dokunma ve kinestetik algının geliştirilmesini, bu algılara ait ayrımlaştırma, dikkat ve bellek, ardışıklık yeteneklerinin arttırılmasını, motor koordinasyon becerilerinin geliştirilmesini içermektedir</a:t>
            </a:r>
            <a:r>
              <a:rPr lang="tr-TR" sz="2600" dirty="0" smtClean="0">
                <a:latin typeface="Comic Sans MS" pitchFamily="66" charset="0"/>
              </a:rPr>
              <a:t>.</a:t>
            </a:r>
          </a:p>
          <a:p>
            <a:r>
              <a:rPr lang="tr-TR" sz="2600" dirty="0" smtClean="0">
                <a:latin typeface="Comic Sans MS" pitchFamily="66" charset="0"/>
              </a:rPr>
              <a:t> </a:t>
            </a:r>
            <a:r>
              <a:rPr lang="tr-TR" sz="2600" dirty="0" smtClean="0">
                <a:latin typeface="Comic Sans MS" pitchFamily="66" charset="0"/>
              </a:rPr>
              <a:t>Ayrıca fonetik farkındalığın arttırılması, dinleme, konuşma, okuma, yazma (dil) becerilerinin geliştirilmesi, kavram ve düşünme süreçlerinin gelişiminin desteklenmesi bu süreç eğitimi içinde yer almaktadır</a:t>
            </a:r>
            <a:r>
              <a:rPr lang="tr-TR" sz="2600" dirty="0" smtClean="0">
                <a:latin typeface="Comic Sans MS" pitchFamily="66" charset="0"/>
              </a:rPr>
              <a:t>.</a:t>
            </a:r>
          </a:p>
          <a:p>
            <a:r>
              <a:rPr lang="tr-TR" sz="2600" dirty="0" smtClean="0">
                <a:latin typeface="Comic Sans MS" pitchFamily="66" charset="0"/>
              </a:rPr>
              <a:t> </a:t>
            </a:r>
            <a:r>
              <a:rPr lang="tr-TR" sz="2600" dirty="0" smtClean="0">
                <a:latin typeface="Comic Sans MS" pitchFamily="66" charset="0"/>
              </a:rPr>
              <a:t>Çeşitli algıları destekleyici ya da iyileştirici  bu çalışmalar, akademik becerilerin eğitimi ile birlikte verilmektedir.</a:t>
            </a:r>
          </a:p>
          <a:p>
            <a:endParaRPr lang="tr-TR" dirty="0"/>
          </a:p>
        </p:txBody>
      </p:sp>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2800" dirty="0">
                <a:ln w="3175" cmpd="sng">
                  <a:noFill/>
                </a:ln>
              </a:rPr>
              <a:t>ÖZEL ÖĞRENME </a:t>
            </a:r>
            <a:r>
              <a:rPr lang="tr-TR" sz="2800" dirty="0" smtClean="0">
                <a:ln w="3175" cmpd="sng">
                  <a:noFill/>
                </a:ln>
              </a:rPr>
              <a:t>GÜÇLÜĞÜ NASIL TEDAVİ EDİLİR?</a:t>
            </a:r>
            <a:endParaRPr lang="tr-TR" sz="2800" dirty="0">
              <a:ln w="3175" cmpd="sng">
                <a:noFill/>
              </a:ln>
            </a:endParaRPr>
          </a:p>
        </p:txBody>
      </p:sp>
      <p:sp>
        <p:nvSpPr>
          <p:cNvPr id="5" name="4 İçerik Yer Tutucusu"/>
          <p:cNvSpPr>
            <a:spLocks noGrp="1"/>
          </p:cNvSpPr>
          <p:nvPr>
            <p:ph idx="1"/>
          </p:nvPr>
        </p:nvSpPr>
        <p:spPr>
          <a:xfrm>
            <a:off x="1176865" y="2564904"/>
            <a:ext cx="6798736" cy="3370228"/>
          </a:xfrm>
        </p:spPr>
        <p:txBody>
          <a:bodyPr/>
          <a:lstStyle/>
          <a:p>
            <a:r>
              <a:rPr lang="tr-TR" dirty="0" smtClean="0">
                <a:latin typeface="Comic Sans MS" pitchFamily="66" charset="0"/>
              </a:rPr>
              <a:t>Özgül öğrenme güçlüğünü ortadan kaldıracak bir ilaç tedavisi bulunmamaktadır. Ancak bu sorunun yanısıra dikkat eksikliği aşırı hareketlilik, depresyon, kaygı bozukluğu gibi başka psikiyatrik bozukluklar eşlik ediyorsa bunların ilaçla tedavisi düşünülebilir. </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495492815"/>
              </p:ext>
            </p:extLst>
          </p:nvPr>
        </p:nvGraphicFramePr>
        <p:xfrm>
          <a:off x="467544" y="1988840"/>
          <a:ext cx="8064896" cy="4392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1043608" y="620688"/>
            <a:ext cx="6984776" cy="1200329"/>
          </a:xfrm>
          <a:prstGeom prst="rect">
            <a:avLst/>
          </a:prstGeom>
        </p:spPr>
        <p:txBody>
          <a:bodyPr wrap="square">
            <a:spAutoFit/>
          </a:bodyPr>
          <a:lstStyle/>
          <a:p>
            <a:pPr algn="ctr"/>
            <a:r>
              <a:rPr lang="tr-TR" sz="2400" b="1" dirty="0" smtClean="0">
                <a:solidFill>
                  <a:srgbClr val="0070C0"/>
                </a:solidFill>
                <a:latin typeface="Comic Sans MS" pitchFamily="66" charset="0"/>
              </a:rPr>
              <a:t>ÖZEL ÖĞRENME GÜÇLÜĞÜ OLAN ÇOCUKLARIN ANNE BABALARI NELER YAPMALIDIR?</a:t>
            </a:r>
            <a:endParaRPr lang="tr-TR" sz="24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495492815"/>
              </p:ext>
            </p:extLst>
          </p:nvPr>
        </p:nvGraphicFramePr>
        <p:xfrm>
          <a:off x="395536" y="2132857"/>
          <a:ext cx="8064896"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1043608" y="620688"/>
            <a:ext cx="6984776" cy="1200329"/>
          </a:xfrm>
          <a:prstGeom prst="rect">
            <a:avLst/>
          </a:prstGeom>
        </p:spPr>
        <p:txBody>
          <a:bodyPr wrap="square">
            <a:spAutoFit/>
          </a:bodyPr>
          <a:lstStyle/>
          <a:p>
            <a:pPr algn="ctr"/>
            <a:r>
              <a:rPr lang="tr-TR" sz="2400" b="1" dirty="0" smtClean="0">
                <a:solidFill>
                  <a:srgbClr val="0070C0"/>
                </a:solidFill>
                <a:latin typeface="Comic Sans MS" pitchFamily="66" charset="0"/>
              </a:rPr>
              <a:t>ÖZEL ÖĞRENME GÜÇLÜĞÜ OLAN ÇOCUKLARIN ANNE BABALARI NELER YAPMALIDIR?</a:t>
            </a:r>
            <a:endParaRPr lang="tr-TR" sz="24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495492815"/>
              </p:ext>
            </p:extLst>
          </p:nvPr>
        </p:nvGraphicFramePr>
        <p:xfrm>
          <a:off x="395536" y="2132857"/>
          <a:ext cx="8064896"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1043608" y="620688"/>
            <a:ext cx="6984776" cy="1200329"/>
          </a:xfrm>
          <a:prstGeom prst="rect">
            <a:avLst/>
          </a:prstGeom>
        </p:spPr>
        <p:txBody>
          <a:bodyPr wrap="square">
            <a:spAutoFit/>
          </a:bodyPr>
          <a:lstStyle/>
          <a:p>
            <a:pPr algn="ctr"/>
            <a:r>
              <a:rPr lang="tr-TR" sz="2400" b="1" dirty="0" smtClean="0">
                <a:solidFill>
                  <a:srgbClr val="0070C0"/>
                </a:solidFill>
                <a:latin typeface="Comic Sans MS" pitchFamily="66" charset="0"/>
              </a:rPr>
              <a:t>ÖZEL ÖĞRENME GÜÇLÜĞÜ OLAN ÇOCUKLARIN ANNE BABALARI NELER YAPMALIDIR?</a:t>
            </a:r>
            <a:endParaRPr lang="tr-TR" sz="24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495492815"/>
              </p:ext>
            </p:extLst>
          </p:nvPr>
        </p:nvGraphicFramePr>
        <p:xfrm>
          <a:off x="395536" y="2132857"/>
          <a:ext cx="8064896"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1043608" y="620688"/>
            <a:ext cx="6984776" cy="1200329"/>
          </a:xfrm>
          <a:prstGeom prst="rect">
            <a:avLst/>
          </a:prstGeom>
        </p:spPr>
        <p:txBody>
          <a:bodyPr wrap="square">
            <a:spAutoFit/>
          </a:bodyPr>
          <a:lstStyle/>
          <a:p>
            <a:pPr algn="ctr"/>
            <a:r>
              <a:rPr lang="tr-TR" sz="2400" b="1" dirty="0" smtClean="0">
                <a:solidFill>
                  <a:srgbClr val="0070C0"/>
                </a:solidFill>
                <a:latin typeface="Comic Sans MS" pitchFamily="66" charset="0"/>
              </a:rPr>
              <a:t>ÖZEL ÖĞRENME GÜÇLÜĞÜ OLAN ÇOCUKLARIN ANNE BABALARI NELER YAPMALIDIR?</a:t>
            </a:r>
            <a:endParaRPr lang="tr-TR" sz="24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495492815"/>
              </p:ext>
            </p:extLst>
          </p:nvPr>
        </p:nvGraphicFramePr>
        <p:xfrm>
          <a:off x="395536" y="2132857"/>
          <a:ext cx="8064896"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1043608" y="620688"/>
            <a:ext cx="6984776" cy="1200329"/>
          </a:xfrm>
          <a:prstGeom prst="rect">
            <a:avLst/>
          </a:prstGeom>
        </p:spPr>
        <p:txBody>
          <a:bodyPr wrap="square">
            <a:spAutoFit/>
          </a:bodyPr>
          <a:lstStyle/>
          <a:p>
            <a:pPr algn="ctr"/>
            <a:r>
              <a:rPr lang="tr-TR" sz="2400" b="1" dirty="0" smtClean="0">
                <a:solidFill>
                  <a:srgbClr val="0070C0"/>
                </a:solidFill>
                <a:latin typeface="Comic Sans MS" pitchFamily="66" charset="0"/>
              </a:rPr>
              <a:t>ÖZEL ÖĞRENME GÜÇLÜĞÜ OLAN ÇOCUKLARIN ANNE BABALARI NELER YAPMALIDIR?</a:t>
            </a:r>
            <a:endParaRPr lang="tr-TR" sz="2400" b="1"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xmlns="" val="1669991516"/>
              </p:ext>
            </p:extLst>
          </p:nvPr>
        </p:nvGraphicFramePr>
        <p:xfrm>
          <a:off x="395536" y="2492896"/>
          <a:ext cx="8280920" cy="36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bwMode="auto">
          <a:xfrm>
            <a:off x="971550" y="981075"/>
            <a:ext cx="7200900" cy="1303338"/>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490135"/>
            <a:ext cx="7848872" cy="3819185"/>
          </a:xfrm>
        </p:spPr>
        <p:txBody>
          <a:bodyPr>
            <a:normAutofit fontScale="70000" lnSpcReduction="20000"/>
          </a:bodyPr>
          <a:lstStyle/>
          <a:p>
            <a:r>
              <a:rPr lang="tr-TR" sz="2900" dirty="0" smtClean="0">
                <a:latin typeface="Comic Sans MS" pitchFamily="66" charset="0"/>
              </a:rPr>
              <a:t>Normal ya da normalin üzerinde zekaya sahip</a:t>
            </a:r>
          </a:p>
          <a:p>
            <a:r>
              <a:rPr lang="tr-TR" sz="2900" dirty="0" smtClean="0">
                <a:latin typeface="Comic Sans MS" pitchFamily="66" charset="0"/>
              </a:rPr>
              <a:t>Belirgin bir beyin patolojisi olmayan</a:t>
            </a:r>
          </a:p>
          <a:p>
            <a:r>
              <a:rPr lang="tr-TR" sz="2900" dirty="0" smtClean="0">
                <a:latin typeface="Comic Sans MS" pitchFamily="66" charset="0"/>
              </a:rPr>
              <a:t>Duygusal özrü olmayan</a:t>
            </a:r>
          </a:p>
          <a:p>
            <a:r>
              <a:rPr lang="tr-TR" sz="2900" dirty="0" smtClean="0">
                <a:latin typeface="Comic Sans MS" pitchFamily="66" charset="0"/>
              </a:rPr>
              <a:t>Dinleme,konuşma,okuma,yazma,akıl yürütme ile matematik becerilerinin kazanılmasında ve kullanılmasında önemli güçlükleri olan</a:t>
            </a:r>
          </a:p>
          <a:p>
            <a:r>
              <a:rPr lang="tr-TR" sz="2900" dirty="0" smtClean="0">
                <a:latin typeface="Comic Sans MS" pitchFamily="66" charset="0"/>
              </a:rPr>
              <a:t>Kendini idare etme,sosyal algılama ve etkileşim sorunları olan</a:t>
            </a:r>
          </a:p>
          <a:p>
            <a:r>
              <a:rPr lang="tr-TR" sz="2900" dirty="0" smtClean="0">
                <a:latin typeface="Comic Sans MS" pitchFamily="66" charset="0"/>
              </a:rPr>
              <a:t>Standart eğitime rağmen yaşına ve zekasına uygun başarı gösteremeyen bireylerdeki durum olarak tanımlayabiliriz.</a:t>
            </a:r>
          </a:p>
          <a:p>
            <a:endParaRPr lang="tr-TR" dirty="0"/>
          </a:p>
        </p:txBody>
      </p:sp>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4 İçerik Yer Tutucusu"/>
          <p:cNvSpPr>
            <a:spLocks noGrp="1"/>
          </p:cNvSpPr>
          <p:nvPr>
            <p:ph idx="1"/>
          </p:nvPr>
        </p:nvSpPr>
        <p:spPr>
          <a:xfrm>
            <a:off x="611188" y="2420938"/>
            <a:ext cx="8064500" cy="3751262"/>
          </a:xfrm>
        </p:spPr>
        <p:txBody>
          <a:bodyPr/>
          <a:lstStyle/>
          <a:p>
            <a:r>
              <a:rPr lang="tr-TR" altLang="tr-TR" sz="3200" dirty="0" smtClean="0"/>
              <a:t>Türkiye’de </a:t>
            </a:r>
          </a:p>
          <a:p>
            <a:r>
              <a:rPr lang="tr-TR" altLang="tr-TR" sz="3200" dirty="0" smtClean="0"/>
              <a:t>2013/2014 – 7429 öğrenci- %3</a:t>
            </a:r>
          </a:p>
          <a:p>
            <a:r>
              <a:rPr lang="tr-TR" altLang="tr-TR" sz="3200" dirty="0" smtClean="0"/>
              <a:t>2014/2015 – 7971 öğrenci- %3</a:t>
            </a:r>
          </a:p>
          <a:p>
            <a:r>
              <a:rPr lang="tr-TR" altLang="tr-TR" sz="3200" dirty="0" smtClean="0"/>
              <a:t>2015/2016 – 8621 öğrenci- %3</a:t>
            </a:r>
          </a:p>
          <a:p>
            <a:r>
              <a:rPr lang="tr-TR" altLang="tr-TR" sz="3200" dirty="0" smtClean="0"/>
              <a:t>2016/2017 – 9253 öğrenci- %3</a:t>
            </a:r>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 YAYGINLIK</a:t>
            </a:r>
          </a:p>
        </p:txBody>
      </p:sp>
    </p:spTree>
    <p:extLst>
      <p:ext uri="{BB962C8B-B14F-4D97-AF65-F5344CB8AC3E}">
        <p14:creationId xmlns:p14="http://schemas.microsoft.com/office/powerpoint/2010/main" xmlns="" val="2443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noGrp="1"/>
          </p:cNvSpPr>
          <p:nvPr>
            <p:ph type="title"/>
          </p:nvPr>
        </p:nvSpPr>
        <p:spPr bwMode="auto">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smtClean="0">
                <a:ln w="3175" cmpd="sng">
                  <a:noFill/>
                </a:ln>
              </a:rPr>
              <a:t>SINIFLANDIRMA</a:t>
            </a:r>
            <a:endParaRPr lang="tr-TR" sz="3600" b="1" dirty="0">
              <a:ln w="3175" cmpd="sng">
                <a:noFill/>
              </a:ln>
            </a:endParaRPr>
          </a:p>
        </p:txBody>
      </p:sp>
      <p:graphicFrame>
        <p:nvGraphicFramePr>
          <p:cNvPr id="6" name="3 İçerik Yer Tutucusu"/>
          <p:cNvGraphicFramePr>
            <a:graphicFrameLocks noGrp="1"/>
          </p:cNvGraphicFramePr>
          <p:nvPr>
            <p:ph idx="1"/>
            <p:extLst>
              <p:ext uri="{D42A27DB-BD31-4B8C-83A1-F6EECF244321}">
                <p14:modId xmlns:p14="http://schemas.microsoft.com/office/powerpoint/2010/main" xmlns="" val="1440403810"/>
              </p:ext>
            </p:extLst>
          </p:nvPr>
        </p:nvGraphicFramePr>
        <p:xfrm>
          <a:off x="611560" y="2490788"/>
          <a:ext cx="7920880" cy="374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
        <p:nvSpPr>
          <p:cNvPr id="5" name="4 İçerik Yer Tutucusu"/>
          <p:cNvSpPr>
            <a:spLocks noGrp="1"/>
          </p:cNvSpPr>
          <p:nvPr>
            <p:ph idx="1"/>
          </p:nvPr>
        </p:nvSpPr>
        <p:spPr>
          <a:xfrm>
            <a:off x="827584" y="2490135"/>
            <a:ext cx="7148017" cy="3444997"/>
          </a:xfrm>
        </p:spPr>
        <p:txBody>
          <a:bodyPr/>
          <a:lstStyle/>
          <a:p>
            <a:r>
              <a:rPr lang="tr-TR" dirty="0" smtClean="0">
                <a:solidFill>
                  <a:srgbClr val="0070C0"/>
                </a:solidFill>
              </a:rPr>
              <a:t>OKUMA GÜÇLÜĞÜ </a:t>
            </a:r>
            <a:r>
              <a:rPr lang="tr-TR" dirty="0" smtClean="0">
                <a:solidFill>
                  <a:srgbClr val="0070C0"/>
                </a:solidFill>
              </a:rPr>
              <a:t>DİSLEKSİ</a:t>
            </a:r>
          </a:p>
          <a:p>
            <a:pPr>
              <a:buNone/>
            </a:pPr>
            <a:r>
              <a:rPr lang="tr-TR" dirty="0" smtClean="0"/>
              <a:t>	Okuma </a:t>
            </a:r>
            <a:r>
              <a:rPr lang="tr-TR" dirty="0" smtClean="0"/>
              <a:t>güçlüğü,bireyde yaşıtlarına göre okuma becerisinde yetersizlik olarak kendisini gösterir</a:t>
            </a:r>
            <a:r>
              <a:rPr lang="tr-TR" dirty="0" smtClean="0"/>
              <a:t>. Bu </a:t>
            </a:r>
            <a:r>
              <a:rPr lang="tr-TR" dirty="0" smtClean="0"/>
              <a:t>durum kelimelerin hatalı söylenmesi ve çarpıtılması,eklemeler yapma veya eksik söyleme olarak gözlenir</a:t>
            </a:r>
            <a:r>
              <a:rPr lang="tr-TR" dirty="0" smtClean="0"/>
              <a:t>. Şekilleri, yazılı </a:t>
            </a:r>
            <a:r>
              <a:rPr lang="tr-TR" dirty="0" smtClean="0"/>
              <a:t>harf karakterlerini</a:t>
            </a:r>
            <a:r>
              <a:rPr lang="tr-TR" dirty="0" smtClean="0"/>
              <a:t>, noktalama </a:t>
            </a:r>
            <a:r>
              <a:rPr lang="tr-TR" dirty="0" smtClean="0"/>
              <a:t>işaretlerini</a:t>
            </a:r>
            <a:r>
              <a:rPr lang="tr-TR" dirty="0" smtClean="0"/>
              <a:t>, çizgileri </a:t>
            </a:r>
            <a:r>
              <a:rPr lang="tr-TR" dirty="0" smtClean="0"/>
              <a:t>algılamakta ve ayırt etmekte zorluk </a:t>
            </a:r>
            <a:r>
              <a:rPr lang="tr-TR" dirty="0" smtClean="0"/>
              <a:t>yaşanır.</a:t>
            </a: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
        <p:nvSpPr>
          <p:cNvPr id="5" name="4 İçerik Yer Tutucusu"/>
          <p:cNvSpPr>
            <a:spLocks noGrp="1"/>
          </p:cNvSpPr>
          <p:nvPr>
            <p:ph idx="1"/>
          </p:nvPr>
        </p:nvSpPr>
        <p:spPr>
          <a:xfrm>
            <a:off x="827584" y="2490135"/>
            <a:ext cx="7704856" cy="3444997"/>
          </a:xfrm>
        </p:spPr>
        <p:txBody>
          <a:bodyPr>
            <a:normAutofit/>
          </a:bodyPr>
          <a:lstStyle/>
          <a:p>
            <a:r>
              <a:rPr lang="tr-TR" dirty="0" smtClean="0">
                <a:solidFill>
                  <a:srgbClr val="0070C0"/>
                </a:solidFill>
              </a:rPr>
              <a:t>YAZILI </a:t>
            </a:r>
            <a:r>
              <a:rPr lang="tr-TR" dirty="0" smtClean="0">
                <a:solidFill>
                  <a:srgbClr val="0070C0"/>
                </a:solidFill>
              </a:rPr>
              <a:t>ANLATIM GÜÇLÜĞÜ </a:t>
            </a:r>
            <a:r>
              <a:rPr lang="tr-TR" dirty="0" smtClean="0">
                <a:solidFill>
                  <a:srgbClr val="0070C0"/>
                </a:solidFill>
              </a:rPr>
              <a:t>DİSGRAFİ</a:t>
            </a:r>
          </a:p>
          <a:p>
            <a:pPr>
              <a:buNone/>
            </a:pPr>
            <a:r>
              <a:rPr lang="tr-TR" dirty="0" smtClean="0"/>
              <a:t>	Yazılı </a:t>
            </a:r>
            <a:r>
              <a:rPr lang="tr-TR" dirty="0" smtClean="0"/>
              <a:t>anlatım güçlüğü kişinin yazı yazarken akranlarına göre düşük performans göstermesiyle fark edilir.Kişinin el yazısında,noktalama işaretlerinde,kelimeleri cümle içinde doğru yere yerleştirmede güçlükler  yaşanır.Yazma performansı kişinin zeka kapasitesinin altındadır</a:t>
            </a:r>
            <a:r>
              <a:rPr lang="tr-TR" dirty="0" smtClean="0"/>
              <a:t>. Konuştukları </a:t>
            </a:r>
            <a:r>
              <a:rPr lang="tr-TR" dirty="0" smtClean="0"/>
              <a:t>ve yazdıkları cümlelerde çok sayıda dil bilgisi ve noktalama işaretleri yanlışları,cümle bozuklukları vardır.</a:t>
            </a:r>
          </a:p>
          <a:p>
            <a:pPr>
              <a:buNone/>
            </a:pPr>
            <a:endParaRPr lang="tr-TR"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ers-yazi.jpg"/>
          <p:cNvPicPr>
            <a:picLocks noGrp="1" noChangeAspect="1"/>
          </p:cNvPicPr>
          <p:nvPr>
            <p:ph idx="1"/>
          </p:nvPr>
        </p:nvPicPr>
        <p:blipFill>
          <a:blip r:embed="rId2" cstate="print"/>
          <a:stretch>
            <a:fillRect/>
          </a:stretch>
        </p:blipFill>
        <p:spPr>
          <a:xfrm>
            <a:off x="683568" y="908720"/>
            <a:ext cx="7747717" cy="4824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455</TotalTime>
  <Words>923</Words>
  <Application>Microsoft Office PowerPoint</Application>
  <PresentationFormat>Ekran Gösterisi (4:3)</PresentationFormat>
  <Paragraphs>101</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Organik</vt:lpstr>
      <vt:lpstr>ÖZEL ÖĞRENME GÜÇLÜĞÜ</vt:lpstr>
      <vt:lpstr>ÖZEL ÖĞRENME GÜÇLÜĞÜNE (ÖÖG) GİRİŞ</vt:lpstr>
      <vt:lpstr>Slayt 3</vt:lpstr>
      <vt:lpstr>ÖZEL ÖĞRENME GÜÇLÜĞÜ</vt:lpstr>
      <vt:lpstr>Slayt 5</vt:lpstr>
      <vt:lpstr>SINIFLANDIRMA</vt:lpstr>
      <vt:lpstr>Slayt 7</vt:lpstr>
      <vt:lpstr>Slayt 8</vt:lpstr>
      <vt:lpstr>Slayt 9</vt:lpstr>
      <vt:lpstr>Slayt 10</vt:lpstr>
      <vt:lpstr>Slayt 11</vt:lpstr>
      <vt:lpstr>ÖZEL ÖĞRENME GÜÇLÜĞÜ</vt:lpstr>
      <vt:lpstr>Slayt 13</vt:lpstr>
      <vt:lpstr>Slayt 14</vt:lpstr>
      <vt:lpstr>Slayt 15</vt:lpstr>
      <vt:lpstr>Slayt 16</vt:lpstr>
      <vt:lpstr>Slayt 17</vt:lpstr>
      <vt:lpstr>ÖZEL ÖĞRENME GÜÇLÜĞÜ NASIL TEDAVİ EDİLİR?</vt:lpstr>
      <vt:lpstr>ÖZEL ÖĞRENME GÜÇLÜĞÜ NASIL TEDAVİ EDİLİR?</vt:lpstr>
      <vt:lpstr>ÖZEL ÖĞRENME GÜÇLÜĞÜ NASIL TEDAVİ EDİLİR?</vt:lpstr>
      <vt:lpstr>ÖZEL ÖĞRENME GÜÇLÜĞÜ NASIL TEDAVİ EDİLİR?</vt:lpstr>
      <vt:lpstr>ÖZEL ÖĞRENME GÜÇLÜĞÜ NASIL TEDAVİ EDİLİR?</vt:lpstr>
      <vt:lpstr>ÖZEL ÖĞRENME GÜÇLÜĞÜ NASIL TEDAVİ EDİLİR?</vt:lpstr>
      <vt:lpstr>Slayt 24</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Öğrenme Güçlüğüne Giriş</dc:title>
  <dc:creator>Macid Melekoğlu</dc:creator>
  <cp:lastModifiedBy>Rehberlik 2</cp:lastModifiedBy>
  <cp:revision>59</cp:revision>
  <dcterms:created xsi:type="dcterms:W3CDTF">2014-02-17T18:57:04Z</dcterms:created>
  <dcterms:modified xsi:type="dcterms:W3CDTF">2018-11-06T09:22:00Z</dcterms:modified>
</cp:coreProperties>
</file>