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notesMasterIdLst>
    <p:notesMasterId r:id="rId37"/>
  </p:notesMasterIdLst>
  <p:sldIdLst>
    <p:sldId id="256" r:id="rId2"/>
    <p:sldId id="257" r:id="rId3"/>
    <p:sldId id="268" r:id="rId4"/>
    <p:sldId id="269" r:id="rId5"/>
    <p:sldId id="270" r:id="rId6"/>
    <p:sldId id="334" r:id="rId7"/>
    <p:sldId id="271" r:id="rId8"/>
    <p:sldId id="272" r:id="rId9"/>
    <p:sldId id="273" r:id="rId10"/>
    <p:sldId id="276" r:id="rId11"/>
    <p:sldId id="278" r:id="rId12"/>
    <p:sldId id="279" r:id="rId13"/>
    <p:sldId id="277" r:id="rId14"/>
    <p:sldId id="281" r:id="rId15"/>
    <p:sldId id="283" r:id="rId16"/>
    <p:sldId id="284" r:id="rId17"/>
    <p:sldId id="335" r:id="rId18"/>
    <p:sldId id="285" r:id="rId19"/>
    <p:sldId id="286" r:id="rId20"/>
    <p:sldId id="288" r:id="rId21"/>
    <p:sldId id="290" r:id="rId22"/>
    <p:sldId id="291" r:id="rId23"/>
    <p:sldId id="292" r:id="rId24"/>
    <p:sldId id="298" r:id="rId25"/>
    <p:sldId id="309" r:id="rId26"/>
    <p:sldId id="315" r:id="rId27"/>
    <p:sldId id="319" r:id="rId28"/>
    <p:sldId id="322" r:id="rId29"/>
    <p:sldId id="307" r:id="rId30"/>
    <p:sldId id="323" r:id="rId31"/>
    <p:sldId id="324" r:id="rId32"/>
    <p:sldId id="326" r:id="rId33"/>
    <p:sldId id="332" r:id="rId34"/>
    <p:sldId id="306" r:id="rId35"/>
    <p:sldId id="333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4" autoAdjust="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4E861-B66D-48BF-8A34-EF9EBB0C54E2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760E6C2-482E-48DC-BDD6-25F6ED60D242}">
      <dgm:prSet/>
      <dgm:spPr/>
      <dgm:t>
        <a:bodyPr/>
        <a:lstStyle/>
        <a:p>
          <a:pPr rtl="0"/>
          <a:r>
            <a:rPr lang="tr-TR" dirty="0" smtClean="0"/>
            <a:t>ÖÖG son yıllarda ülkemiz eğitim sisteminde adından sıklıkla bahsedilmekte</a:t>
          </a:r>
          <a:endParaRPr lang="tr-TR" dirty="0"/>
        </a:p>
      </dgm:t>
    </dgm:pt>
    <dgm:pt modelId="{D50090A2-7CC9-40DB-89B6-EDC89D210734}" type="parTrans" cxnId="{C51C8E72-A7F1-4D00-9F92-E1DBB616184C}">
      <dgm:prSet/>
      <dgm:spPr/>
      <dgm:t>
        <a:bodyPr/>
        <a:lstStyle/>
        <a:p>
          <a:endParaRPr lang="tr-TR"/>
        </a:p>
      </dgm:t>
    </dgm:pt>
    <dgm:pt modelId="{EFD1898A-96A4-4062-B143-15922FB04728}" type="sibTrans" cxnId="{C51C8E72-A7F1-4D00-9F92-E1DBB616184C}">
      <dgm:prSet/>
      <dgm:spPr/>
      <dgm:t>
        <a:bodyPr/>
        <a:lstStyle/>
        <a:p>
          <a:endParaRPr lang="tr-TR"/>
        </a:p>
      </dgm:t>
    </dgm:pt>
    <dgm:pt modelId="{43BA1AFF-A254-4687-B80B-DF445E2850C5}">
      <dgm:prSet/>
      <dgm:spPr/>
      <dgm:t>
        <a:bodyPr/>
        <a:lstStyle/>
        <a:p>
          <a:pPr rtl="0"/>
          <a:r>
            <a:rPr lang="tr-TR" dirty="0" smtClean="0"/>
            <a:t>Fakat aileler ve öğretmenler çok fazla bilgiye sahip değil</a:t>
          </a:r>
          <a:endParaRPr lang="tr-TR" dirty="0"/>
        </a:p>
      </dgm:t>
    </dgm:pt>
    <dgm:pt modelId="{879FBA82-C720-48EB-BEDC-573CDBD3B81A}" type="parTrans" cxnId="{62060C7B-BC0C-49A5-A9BF-2AE911F055E0}">
      <dgm:prSet/>
      <dgm:spPr/>
      <dgm:t>
        <a:bodyPr/>
        <a:lstStyle/>
        <a:p>
          <a:endParaRPr lang="tr-TR"/>
        </a:p>
      </dgm:t>
    </dgm:pt>
    <dgm:pt modelId="{6F3CAD27-6B32-45A0-AC9B-E377343C0658}" type="sibTrans" cxnId="{62060C7B-BC0C-49A5-A9BF-2AE911F055E0}">
      <dgm:prSet/>
      <dgm:spPr/>
      <dgm:t>
        <a:bodyPr/>
        <a:lstStyle/>
        <a:p>
          <a:endParaRPr lang="tr-TR"/>
        </a:p>
      </dgm:t>
    </dgm:pt>
    <dgm:pt modelId="{60B216A5-5856-4EFA-94D5-74C08B4FB7F9}" type="pres">
      <dgm:prSet presAssocID="{A5B4E861-B66D-48BF-8A34-EF9EBB0C54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5178CA-C954-4109-8832-1A540F14338B}" type="pres">
      <dgm:prSet presAssocID="{B760E6C2-482E-48DC-BDD6-25F6ED60D2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8667E1-F0E2-4BDD-B973-640AE7BDA2E4}" type="pres">
      <dgm:prSet presAssocID="{EFD1898A-96A4-4062-B143-15922FB04728}" presName="sibTrans" presStyleLbl="sibTrans2D1" presStyleIdx="0" presStyleCnt="1"/>
      <dgm:spPr/>
      <dgm:t>
        <a:bodyPr/>
        <a:lstStyle/>
        <a:p>
          <a:endParaRPr lang="tr-TR"/>
        </a:p>
      </dgm:t>
    </dgm:pt>
    <dgm:pt modelId="{179186CC-D1C9-4051-A2F2-A428F2A5C1B3}" type="pres">
      <dgm:prSet presAssocID="{EFD1898A-96A4-4062-B143-15922FB04728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775FDBE-4F08-4708-9259-5B45CF42021E}" type="pres">
      <dgm:prSet presAssocID="{43BA1AFF-A254-4687-B80B-DF445E2850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9A13EF-47AB-4ADA-8ABF-6E07A583A45A}" type="presOf" srcId="{EFD1898A-96A4-4062-B143-15922FB04728}" destId="{179186CC-D1C9-4051-A2F2-A428F2A5C1B3}" srcOrd="1" destOrd="0" presId="urn:microsoft.com/office/officeart/2005/8/layout/process1"/>
    <dgm:cxn modelId="{62060C7B-BC0C-49A5-A9BF-2AE911F055E0}" srcId="{A5B4E861-B66D-48BF-8A34-EF9EBB0C54E2}" destId="{43BA1AFF-A254-4687-B80B-DF445E2850C5}" srcOrd="1" destOrd="0" parTransId="{879FBA82-C720-48EB-BEDC-573CDBD3B81A}" sibTransId="{6F3CAD27-6B32-45A0-AC9B-E377343C0658}"/>
    <dgm:cxn modelId="{B1C94451-41C9-4287-8263-50C8C7C12EE0}" type="presOf" srcId="{B760E6C2-482E-48DC-BDD6-25F6ED60D242}" destId="{F45178CA-C954-4109-8832-1A540F14338B}" srcOrd="0" destOrd="0" presId="urn:microsoft.com/office/officeart/2005/8/layout/process1"/>
    <dgm:cxn modelId="{F9A10F62-754D-4F51-A212-66BEC2724492}" type="presOf" srcId="{A5B4E861-B66D-48BF-8A34-EF9EBB0C54E2}" destId="{60B216A5-5856-4EFA-94D5-74C08B4FB7F9}" srcOrd="0" destOrd="0" presId="urn:microsoft.com/office/officeart/2005/8/layout/process1"/>
    <dgm:cxn modelId="{C51C8E72-A7F1-4D00-9F92-E1DBB616184C}" srcId="{A5B4E861-B66D-48BF-8A34-EF9EBB0C54E2}" destId="{B760E6C2-482E-48DC-BDD6-25F6ED60D242}" srcOrd="0" destOrd="0" parTransId="{D50090A2-7CC9-40DB-89B6-EDC89D210734}" sibTransId="{EFD1898A-96A4-4062-B143-15922FB04728}"/>
    <dgm:cxn modelId="{D7FAC2F4-746D-4DAD-B8D9-3AEBCD0024C1}" type="presOf" srcId="{43BA1AFF-A254-4687-B80B-DF445E2850C5}" destId="{5775FDBE-4F08-4708-9259-5B45CF42021E}" srcOrd="0" destOrd="0" presId="urn:microsoft.com/office/officeart/2005/8/layout/process1"/>
    <dgm:cxn modelId="{76080966-36D2-45D6-A2F1-ED15C95DDE1E}" type="presOf" srcId="{EFD1898A-96A4-4062-B143-15922FB04728}" destId="{798667E1-F0E2-4BDD-B973-640AE7BDA2E4}" srcOrd="0" destOrd="0" presId="urn:microsoft.com/office/officeart/2005/8/layout/process1"/>
    <dgm:cxn modelId="{0FA4ABC7-9759-4817-83D2-53D562424F4D}" type="presParOf" srcId="{60B216A5-5856-4EFA-94D5-74C08B4FB7F9}" destId="{F45178CA-C954-4109-8832-1A540F14338B}" srcOrd="0" destOrd="0" presId="urn:microsoft.com/office/officeart/2005/8/layout/process1"/>
    <dgm:cxn modelId="{5E88C783-64D5-4EFE-8403-F91820FD988B}" type="presParOf" srcId="{60B216A5-5856-4EFA-94D5-74C08B4FB7F9}" destId="{798667E1-F0E2-4BDD-B973-640AE7BDA2E4}" srcOrd="1" destOrd="0" presId="urn:microsoft.com/office/officeart/2005/8/layout/process1"/>
    <dgm:cxn modelId="{50E36DDE-C452-4625-AEC4-8227C8FE9214}" type="presParOf" srcId="{798667E1-F0E2-4BDD-B973-640AE7BDA2E4}" destId="{179186CC-D1C9-4051-A2F2-A428F2A5C1B3}" srcOrd="0" destOrd="0" presId="urn:microsoft.com/office/officeart/2005/8/layout/process1"/>
    <dgm:cxn modelId="{7E06D89F-B579-4F93-BD3C-86BF519715AF}" type="presParOf" srcId="{60B216A5-5856-4EFA-94D5-74C08B4FB7F9}" destId="{5775FDBE-4F08-4708-9259-5B45CF42021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AB577F-1D33-4D46-A881-15238CC77A3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E030D28-C91C-40C1-A5C5-F8BC140D92E5}">
      <dgm:prSet custT="1"/>
      <dgm:spPr/>
      <dgm:t>
        <a:bodyPr/>
        <a:lstStyle/>
        <a:p>
          <a:r>
            <a:rPr lang="tr-TR" sz="2400" dirty="0" smtClean="0"/>
            <a:t>Farklı yeteneklere sahip olabilmektedirler. Bazı akademik alanlarda zorluklar yaşarken diğerlerinde hiçbir zorluk yaşamayabilmektedirler.</a:t>
          </a:r>
          <a:endParaRPr lang="tr-TR" sz="2400" dirty="0"/>
        </a:p>
      </dgm:t>
    </dgm:pt>
    <dgm:pt modelId="{5B31E3DD-E50E-47C3-ADC4-5C28A7ACDE5D}" type="parTrans" cxnId="{A004BDD1-CC05-48DE-B296-43BCA955E43D}">
      <dgm:prSet/>
      <dgm:spPr/>
      <dgm:t>
        <a:bodyPr/>
        <a:lstStyle/>
        <a:p>
          <a:endParaRPr lang="tr-TR"/>
        </a:p>
      </dgm:t>
    </dgm:pt>
    <dgm:pt modelId="{E8790D8E-B5CF-4E8D-AE8D-C2E29F450B9C}" type="sibTrans" cxnId="{A004BDD1-CC05-48DE-B296-43BCA955E43D}">
      <dgm:prSet/>
      <dgm:spPr/>
      <dgm:t>
        <a:bodyPr/>
        <a:lstStyle/>
        <a:p>
          <a:endParaRPr lang="tr-TR"/>
        </a:p>
      </dgm:t>
    </dgm:pt>
    <dgm:pt modelId="{8D88C9AA-FA34-40C0-A4D3-8A9F9D7136AA}">
      <dgm:prSet custT="1"/>
      <dgm:spPr/>
      <dgm:t>
        <a:bodyPr/>
        <a:lstStyle/>
        <a:p>
          <a:r>
            <a:rPr lang="tr-TR" sz="2400" dirty="0" smtClean="0"/>
            <a:t>Algısal becerilerini (beynin gelen bilgileri işleme becerisini) ya da ifade etme becerilerini (bilgiyi pratik beceriler şeklinde kullanabilme becerilerini; örneğin, okuma, yazma, matematiksel işlemleri yapma, vb.) olumsuz şekilde etkilemektedir</a:t>
          </a:r>
          <a:endParaRPr lang="tr-TR" sz="2400" dirty="0"/>
        </a:p>
      </dgm:t>
    </dgm:pt>
    <dgm:pt modelId="{4203B9F8-38A4-4670-A11A-4E3BFE9D35D7}" type="parTrans" cxnId="{3557C67F-5F98-47E7-B946-684106DB54F5}">
      <dgm:prSet/>
      <dgm:spPr/>
      <dgm:t>
        <a:bodyPr/>
        <a:lstStyle/>
        <a:p>
          <a:endParaRPr lang="tr-TR"/>
        </a:p>
      </dgm:t>
    </dgm:pt>
    <dgm:pt modelId="{FB1ED463-E6D0-49E7-AEA9-4D81242C6C51}" type="sibTrans" cxnId="{3557C67F-5F98-47E7-B946-684106DB54F5}">
      <dgm:prSet/>
      <dgm:spPr/>
      <dgm:t>
        <a:bodyPr/>
        <a:lstStyle/>
        <a:p>
          <a:endParaRPr lang="tr-TR"/>
        </a:p>
      </dgm:t>
    </dgm:pt>
    <dgm:pt modelId="{887B96F6-22EE-41CF-B373-168A1611E808}" type="pres">
      <dgm:prSet presAssocID="{49AB577F-1D33-4D46-A881-15238CC77A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CF0523-6444-467D-88E5-01DC3CD2AB80}" type="pres">
      <dgm:prSet presAssocID="{49AB577F-1D33-4D46-A881-15238CC77A34}" presName="dummyMaxCanvas" presStyleCnt="0">
        <dgm:presLayoutVars/>
      </dgm:prSet>
      <dgm:spPr/>
    </dgm:pt>
    <dgm:pt modelId="{7187418E-43AF-4FB8-A70C-499AAEA75D3B}" type="pres">
      <dgm:prSet presAssocID="{49AB577F-1D33-4D46-A881-15238CC77A34}" presName="TwoNodes_1" presStyleLbl="node1" presStyleIdx="0" presStyleCnt="2" custScaleX="94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440620-6834-42B8-AC00-17D46084702C}" type="pres">
      <dgm:prSet presAssocID="{49AB577F-1D33-4D46-A881-15238CC77A34}" presName="TwoNodes_2" presStyleLbl="node1" presStyleIdx="1" presStyleCnt="2" custScaleX="1047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FF6AB3-2CA0-463A-8D77-2A0EEC89A4E2}" type="pres">
      <dgm:prSet presAssocID="{49AB577F-1D33-4D46-A881-15238CC77A3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8D9D8E-3013-47B5-8008-4919D703ED60}" type="pres">
      <dgm:prSet presAssocID="{49AB577F-1D33-4D46-A881-15238CC77A3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58A92A-6648-4D44-A09D-41E4925D1DD5}" type="pres">
      <dgm:prSet presAssocID="{49AB577F-1D33-4D46-A881-15238CC77A3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5FE641-64F9-4023-9A9C-BC32858F29FB}" type="presOf" srcId="{2E030D28-C91C-40C1-A5C5-F8BC140D92E5}" destId="{7187418E-43AF-4FB8-A70C-499AAEA75D3B}" srcOrd="0" destOrd="0" presId="urn:microsoft.com/office/officeart/2005/8/layout/vProcess5"/>
    <dgm:cxn modelId="{E1F646AF-0180-4115-9BFC-E48EA180C38E}" type="presOf" srcId="{8D88C9AA-FA34-40C0-A4D3-8A9F9D7136AA}" destId="{96440620-6834-42B8-AC00-17D46084702C}" srcOrd="0" destOrd="0" presId="urn:microsoft.com/office/officeart/2005/8/layout/vProcess5"/>
    <dgm:cxn modelId="{5B99A418-919D-40E5-A475-8E220C5E7E3B}" type="presOf" srcId="{8D88C9AA-FA34-40C0-A4D3-8A9F9D7136AA}" destId="{F858A92A-6648-4D44-A09D-41E4925D1DD5}" srcOrd="1" destOrd="0" presId="urn:microsoft.com/office/officeart/2005/8/layout/vProcess5"/>
    <dgm:cxn modelId="{A004BDD1-CC05-48DE-B296-43BCA955E43D}" srcId="{49AB577F-1D33-4D46-A881-15238CC77A34}" destId="{2E030D28-C91C-40C1-A5C5-F8BC140D92E5}" srcOrd="0" destOrd="0" parTransId="{5B31E3DD-E50E-47C3-ADC4-5C28A7ACDE5D}" sibTransId="{E8790D8E-B5CF-4E8D-AE8D-C2E29F450B9C}"/>
    <dgm:cxn modelId="{815CBFB1-D442-4975-A51A-6F8A30D418A9}" type="presOf" srcId="{E8790D8E-B5CF-4E8D-AE8D-C2E29F450B9C}" destId="{4DFF6AB3-2CA0-463A-8D77-2A0EEC89A4E2}" srcOrd="0" destOrd="0" presId="urn:microsoft.com/office/officeart/2005/8/layout/vProcess5"/>
    <dgm:cxn modelId="{EEE39218-A953-49D6-80FC-34AE9365A0DE}" type="presOf" srcId="{2E030D28-C91C-40C1-A5C5-F8BC140D92E5}" destId="{5A8D9D8E-3013-47B5-8008-4919D703ED60}" srcOrd="1" destOrd="0" presId="urn:microsoft.com/office/officeart/2005/8/layout/vProcess5"/>
    <dgm:cxn modelId="{3557C67F-5F98-47E7-B946-684106DB54F5}" srcId="{49AB577F-1D33-4D46-A881-15238CC77A34}" destId="{8D88C9AA-FA34-40C0-A4D3-8A9F9D7136AA}" srcOrd="1" destOrd="0" parTransId="{4203B9F8-38A4-4670-A11A-4E3BFE9D35D7}" sibTransId="{FB1ED463-E6D0-49E7-AEA9-4D81242C6C51}"/>
    <dgm:cxn modelId="{26080773-155D-4832-BD55-F3F40D8C14DE}" type="presOf" srcId="{49AB577F-1D33-4D46-A881-15238CC77A34}" destId="{887B96F6-22EE-41CF-B373-168A1611E808}" srcOrd="0" destOrd="0" presId="urn:microsoft.com/office/officeart/2005/8/layout/vProcess5"/>
    <dgm:cxn modelId="{33FAC5A7-7EDE-451F-AC56-908D8875C587}" type="presParOf" srcId="{887B96F6-22EE-41CF-B373-168A1611E808}" destId="{39CF0523-6444-467D-88E5-01DC3CD2AB80}" srcOrd="0" destOrd="0" presId="urn:microsoft.com/office/officeart/2005/8/layout/vProcess5"/>
    <dgm:cxn modelId="{ACE25012-2D3E-42AF-AE00-68E335E71247}" type="presParOf" srcId="{887B96F6-22EE-41CF-B373-168A1611E808}" destId="{7187418E-43AF-4FB8-A70C-499AAEA75D3B}" srcOrd="1" destOrd="0" presId="urn:microsoft.com/office/officeart/2005/8/layout/vProcess5"/>
    <dgm:cxn modelId="{A831B69E-8833-4E9C-AF74-4EEECECCB345}" type="presParOf" srcId="{887B96F6-22EE-41CF-B373-168A1611E808}" destId="{96440620-6834-42B8-AC00-17D46084702C}" srcOrd="2" destOrd="0" presId="urn:microsoft.com/office/officeart/2005/8/layout/vProcess5"/>
    <dgm:cxn modelId="{98D1EB50-2BDA-46EB-AEAE-7B8C2F2B7954}" type="presParOf" srcId="{887B96F6-22EE-41CF-B373-168A1611E808}" destId="{4DFF6AB3-2CA0-463A-8D77-2A0EEC89A4E2}" srcOrd="3" destOrd="0" presId="urn:microsoft.com/office/officeart/2005/8/layout/vProcess5"/>
    <dgm:cxn modelId="{3667246E-2597-45F4-9D5A-E58F6FAC61F5}" type="presParOf" srcId="{887B96F6-22EE-41CF-B373-168A1611E808}" destId="{5A8D9D8E-3013-47B5-8008-4919D703ED60}" srcOrd="4" destOrd="0" presId="urn:microsoft.com/office/officeart/2005/8/layout/vProcess5"/>
    <dgm:cxn modelId="{B36440C2-210E-43A5-BE2F-FB969B84D7E6}" type="presParOf" srcId="{887B96F6-22EE-41CF-B373-168A1611E808}" destId="{F858A92A-6648-4D44-A09D-41E4925D1DD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1BE90-7014-468B-9474-E2DEF2FE312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8CC64DF9-F5D1-42BC-B1EE-A34CD603BE72}">
      <dgm:prSet phldrT="[Metin]" custT="1"/>
      <dgm:spPr/>
      <dgm:t>
        <a:bodyPr/>
        <a:lstStyle/>
        <a:p>
          <a:r>
            <a:rPr lang="tr-TR" sz="2600" dirty="0" smtClean="0"/>
            <a:t>sözlü veya yazılı dili anlama ya da kullanma</a:t>
          </a:r>
        </a:p>
      </dgm:t>
    </dgm:pt>
    <dgm:pt modelId="{314E4F87-7CD6-483B-8428-FE3DDBE73268}" type="parTrans" cxnId="{5898DD87-1D59-4D04-A91B-4F98D9334A42}">
      <dgm:prSet/>
      <dgm:spPr/>
      <dgm:t>
        <a:bodyPr/>
        <a:lstStyle/>
        <a:p>
          <a:endParaRPr lang="tr-TR"/>
        </a:p>
      </dgm:t>
    </dgm:pt>
    <dgm:pt modelId="{89B6F7BC-AFB6-416E-9E11-64E0F0D932AE}" type="sibTrans" cxnId="{5898DD87-1D59-4D04-A91B-4F98D9334A42}">
      <dgm:prSet/>
      <dgm:spPr/>
      <dgm:t>
        <a:bodyPr/>
        <a:lstStyle/>
        <a:p>
          <a:endParaRPr lang="tr-TR"/>
        </a:p>
      </dgm:t>
    </dgm:pt>
    <dgm:pt modelId="{814187CA-2E4A-4152-9A79-63AB4D7649BF}">
      <dgm:prSet phldrT="[Metin]" custT="1"/>
      <dgm:spPr/>
      <dgm:t>
        <a:bodyPr/>
        <a:lstStyle/>
        <a:p>
          <a:r>
            <a:rPr lang="tr-TR" sz="2600" dirty="0" smtClean="0"/>
            <a:t>matematiksel işlemleri yapma</a:t>
          </a:r>
        </a:p>
      </dgm:t>
    </dgm:pt>
    <dgm:pt modelId="{18F754A9-85B5-41E6-A144-DC568C4B3BB0}" type="parTrans" cxnId="{D6E076BA-2537-45F3-9D72-5301BFAED14A}">
      <dgm:prSet/>
      <dgm:spPr/>
      <dgm:t>
        <a:bodyPr/>
        <a:lstStyle/>
        <a:p>
          <a:endParaRPr lang="tr-TR"/>
        </a:p>
      </dgm:t>
    </dgm:pt>
    <dgm:pt modelId="{57DF95C3-CF43-4DEC-B1FF-0178970052CD}" type="sibTrans" cxnId="{D6E076BA-2537-45F3-9D72-5301BFAED14A}">
      <dgm:prSet/>
      <dgm:spPr/>
      <dgm:t>
        <a:bodyPr/>
        <a:lstStyle/>
        <a:p>
          <a:endParaRPr lang="tr-TR"/>
        </a:p>
      </dgm:t>
    </dgm:pt>
    <dgm:pt modelId="{1BE53F9B-C386-4CA5-9264-35809E1BE8D2}">
      <dgm:prSet phldrT="[Metin]" custT="1"/>
      <dgm:spPr/>
      <dgm:t>
        <a:bodyPr/>
        <a:lstStyle/>
        <a:p>
          <a:r>
            <a:rPr lang="tr-TR" sz="2600" dirty="0" smtClean="0"/>
            <a:t>hareketleri koordine etme ya da </a:t>
          </a:r>
        </a:p>
      </dgm:t>
    </dgm:pt>
    <dgm:pt modelId="{EAD28852-3830-496D-8307-9ACBFC855A10}" type="parTrans" cxnId="{B0DF69B4-F7F3-4F37-9A1C-7BC3E64D9F11}">
      <dgm:prSet/>
      <dgm:spPr/>
      <dgm:t>
        <a:bodyPr/>
        <a:lstStyle/>
        <a:p>
          <a:endParaRPr lang="tr-TR"/>
        </a:p>
      </dgm:t>
    </dgm:pt>
    <dgm:pt modelId="{B89FABA1-E51B-4DFE-B9FD-944E5E6B33C1}" type="sibTrans" cxnId="{B0DF69B4-F7F3-4F37-9A1C-7BC3E64D9F11}">
      <dgm:prSet/>
      <dgm:spPr/>
      <dgm:t>
        <a:bodyPr/>
        <a:lstStyle/>
        <a:p>
          <a:endParaRPr lang="tr-TR"/>
        </a:p>
      </dgm:t>
    </dgm:pt>
    <dgm:pt modelId="{5CE56275-6443-4A5A-BA14-6459BF82344C}">
      <dgm:prSet custT="1"/>
      <dgm:spPr/>
      <dgm:t>
        <a:bodyPr/>
        <a:lstStyle/>
        <a:p>
          <a:r>
            <a:rPr lang="tr-TR" sz="2600" dirty="0" smtClean="0"/>
            <a:t>dikkati yöneltme becerilerini olumsuz etkileyen bir yetersizlik </a:t>
          </a:r>
          <a:endParaRPr lang="tr-TR" sz="2600" dirty="0"/>
        </a:p>
      </dgm:t>
    </dgm:pt>
    <dgm:pt modelId="{823B5D2F-962C-422D-B10C-8BED22167993}" type="parTrans" cxnId="{9CB40A88-4579-4549-AEBD-5A848B42F602}">
      <dgm:prSet/>
      <dgm:spPr/>
      <dgm:t>
        <a:bodyPr/>
        <a:lstStyle/>
        <a:p>
          <a:endParaRPr lang="tr-TR"/>
        </a:p>
      </dgm:t>
    </dgm:pt>
    <dgm:pt modelId="{86D2E43F-1DFB-446C-B787-F3DF97E19BFB}" type="sibTrans" cxnId="{9CB40A88-4579-4549-AEBD-5A848B42F602}">
      <dgm:prSet/>
      <dgm:spPr/>
      <dgm:t>
        <a:bodyPr/>
        <a:lstStyle/>
        <a:p>
          <a:endParaRPr lang="tr-TR"/>
        </a:p>
      </dgm:t>
    </dgm:pt>
    <dgm:pt modelId="{169DE4CD-AC1E-4754-B7C5-273130EA4A9E}" type="pres">
      <dgm:prSet presAssocID="{B8C1BE90-7014-468B-9474-E2DEF2FE31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30E69A-FD6B-4231-AD9E-182BCDDFE827}" type="pres">
      <dgm:prSet presAssocID="{B8C1BE90-7014-468B-9474-E2DEF2FE3121}" presName="dummyMaxCanvas" presStyleCnt="0">
        <dgm:presLayoutVars/>
      </dgm:prSet>
      <dgm:spPr/>
    </dgm:pt>
    <dgm:pt modelId="{FAAD721A-E12C-4EBD-9949-8945795D3FDA}" type="pres">
      <dgm:prSet presAssocID="{B8C1BE90-7014-468B-9474-E2DEF2FE31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FB181A-AAD9-4432-BD05-0FF7BAD11FC8}" type="pres">
      <dgm:prSet presAssocID="{B8C1BE90-7014-468B-9474-E2DEF2FE31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119AEF-028F-470E-A619-2A1AC271489D}" type="pres">
      <dgm:prSet presAssocID="{B8C1BE90-7014-468B-9474-E2DEF2FE31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4BCF65-1C00-4631-8DD6-930A5E50A6D8}" type="pres">
      <dgm:prSet presAssocID="{B8C1BE90-7014-468B-9474-E2DEF2FE31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44B406-344B-4C5E-989B-601A7CA4AB91}" type="pres">
      <dgm:prSet presAssocID="{B8C1BE90-7014-468B-9474-E2DEF2FE31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7AA549-3451-4CB5-A434-6C8512BF9B99}" type="pres">
      <dgm:prSet presAssocID="{B8C1BE90-7014-468B-9474-E2DEF2FE31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99961-CB0D-4D3A-9991-AFB0619E50B8}" type="pres">
      <dgm:prSet presAssocID="{B8C1BE90-7014-468B-9474-E2DEF2FE31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BCD622-4E71-48BB-BD5F-65DAEE1D9A19}" type="pres">
      <dgm:prSet presAssocID="{B8C1BE90-7014-468B-9474-E2DEF2FE31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A0DC2-ABD0-4600-9BB0-3F64C070C707}" type="pres">
      <dgm:prSet presAssocID="{B8C1BE90-7014-468B-9474-E2DEF2FE31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7DA076-97B2-4C45-A626-6203E7F1F487}" type="pres">
      <dgm:prSet presAssocID="{B8C1BE90-7014-468B-9474-E2DEF2FE31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48E25B-189D-46EF-8912-F8E37D2E396A}" type="pres">
      <dgm:prSet presAssocID="{B8C1BE90-7014-468B-9474-E2DEF2FE31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05FECE-87C1-4E17-874F-2DC000687918}" type="presOf" srcId="{5CE56275-6443-4A5A-BA14-6459BF82344C}" destId="{5548E25B-189D-46EF-8912-F8E37D2E396A}" srcOrd="1" destOrd="0" presId="urn:microsoft.com/office/officeart/2005/8/layout/vProcess5"/>
    <dgm:cxn modelId="{045E3872-A160-4181-87AB-00D1DA4F03A0}" type="presOf" srcId="{8CC64DF9-F5D1-42BC-B1EE-A34CD603BE72}" destId="{FAAD721A-E12C-4EBD-9949-8945795D3FDA}" srcOrd="0" destOrd="0" presId="urn:microsoft.com/office/officeart/2005/8/layout/vProcess5"/>
    <dgm:cxn modelId="{B0DF69B4-F7F3-4F37-9A1C-7BC3E64D9F11}" srcId="{B8C1BE90-7014-468B-9474-E2DEF2FE3121}" destId="{1BE53F9B-C386-4CA5-9264-35809E1BE8D2}" srcOrd="2" destOrd="0" parTransId="{EAD28852-3830-496D-8307-9ACBFC855A10}" sibTransId="{B89FABA1-E51B-4DFE-B9FD-944E5E6B33C1}"/>
    <dgm:cxn modelId="{815485F4-689E-4B56-A177-DE53BED86143}" type="presOf" srcId="{8CC64DF9-F5D1-42BC-B1EE-A34CD603BE72}" destId="{BBBCD622-4E71-48BB-BD5F-65DAEE1D9A19}" srcOrd="1" destOrd="0" presId="urn:microsoft.com/office/officeart/2005/8/layout/vProcess5"/>
    <dgm:cxn modelId="{8283E9E2-F10C-42D2-9D57-C68BD2ECFAE6}" type="presOf" srcId="{B8C1BE90-7014-468B-9474-E2DEF2FE3121}" destId="{169DE4CD-AC1E-4754-B7C5-273130EA4A9E}" srcOrd="0" destOrd="0" presId="urn:microsoft.com/office/officeart/2005/8/layout/vProcess5"/>
    <dgm:cxn modelId="{9CB40A88-4579-4549-AEBD-5A848B42F602}" srcId="{B8C1BE90-7014-468B-9474-E2DEF2FE3121}" destId="{5CE56275-6443-4A5A-BA14-6459BF82344C}" srcOrd="3" destOrd="0" parTransId="{823B5D2F-962C-422D-B10C-8BED22167993}" sibTransId="{86D2E43F-1DFB-446C-B787-F3DF97E19BFB}"/>
    <dgm:cxn modelId="{3A928BDD-0BB4-4A40-89C1-CA308100B176}" type="presOf" srcId="{57DF95C3-CF43-4DEC-B1FF-0178970052CD}" destId="{F77AA549-3451-4CB5-A434-6C8512BF9B99}" srcOrd="0" destOrd="0" presId="urn:microsoft.com/office/officeart/2005/8/layout/vProcess5"/>
    <dgm:cxn modelId="{073C7AFD-F20A-485F-AF5C-3B6E09D7068F}" type="presOf" srcId="{814187CA-2E4A-4152-9A79-63AB4D7649BF}" destId="{52FB181A-AAD9-4432-BD05-0FF7BAD11FC8}" srcOrd="0" destOrd="0" presId="urn:microsoft.com/office/officeart/2005/8/layout/vProcess5"/>
    <dgm:cxn modelId="{6D6B2976-BEC8-4F78-923F-A10B54DB60DE}" type="presOf" srcId="{5CE56275-6443-4A5A-BA14-6459BF82344C}" destId="{404BCF65-1C00-4631-8DD6-930A5E50A6D8}" srcOrd="0" destOrd="0" presId="urn:microsoft.com/office/officeart/2005/8/layout/vProcess5"/>
    <dgm:cxn modelId="{88CC5E36-DB50-4C1E-A469-AAF5D46FF2FA}" type="presOf" srcId="{89B6F7BC-AFB6-416E-9E11-64E0F0D932AE}" destId="{6E44B406-344B-4C5E-989B-601A7CA4AB91}" srcOrd="0" destOrd="0" presId="urn:microsoft.com/office/officeart/2005/8/layout/vProcess5"/>
    <dgm:cxn modelId="{5898DD87-1D59-4D04-A91B-4F98D9334A42}" srcId="{B8C1BE90-7014-468B-9474-E2DEF2FE3121}" destId="{8CC64DF9-F5D1-42BC-B1EE-A34CD603BE72}" srcOrd="0" destOrd="0" parTransId="{314E4F87-7CD6-483B-8428-FE3DDBE73268}" sibTransId="{89B6F7BC-AFB6-416E-9E11-64E0F0D932AE}"/>
    <dgm:cxn modelId="{78EB978E-F945-4954-A767-9E982FBCE13F}" type="presOf" srcId="{814187CA-2E4A-4152-9A79-63AB4D7649BF}" destId="{817A0DC2-ABD0-4600-9BB0-3F64C070C707}" srcOrd="1" destOrd="0" presId="urn:microsoft.com/office/officeart/2005/8/layout/vProcess5"/>
    <dgm:cxn modelId="{905AFAA6-3D39-4241-992D-F438CF41788F}" type="presOf" srcId="{B89FABA1-E51B-4DFE-B9FD-944E5E6B33C1}" destId="{3DE99961-CB0D-4D3A-9991-AFB0619E50B8}" srcOrd="0" destOrd="0" presId="urn:microsoft.com/office/officeart/2005/8/layout/vProcess5"/>
    <dgm:cxn modelId="{98A79CD1-FE0A-4807-B902-695A3762AE1D}" type="presOf" srcId="{1BE53F9B-C386-4CA5-9264-35809E1BE8D2}" destId="{D5119AEF-028F-470E-A619-2A1AC271489D}" srcOrd="0" destOrd="0" presId="urn:microsoft.com/office/officeart/2005/8/layout/vProcess5"/>
    <dgm:cxn modelId="{D6E076BA-2537-45F3-9D72-5301BFAED14A}" srcId="{B8C1BE90-7014-468B-9474-E2DEF2FE3121}" destId="{814187CA-2E4A-4152-9A79-63AB4D7649BF}" srcOrd="1" destOrd="0" parTransId="{18F754A9-85B5-41E6-A144-DC568C4B3BB0}" sibTransId="{57DF95C3-CF43-4DEC-B1FF-0178970052CD}"/>
    <dgm:cxn modelId="{86EB6F08-3569-4FFB-964D-35B26B7CE179}" type="presOf" srcId="{1BE53F9B-C386-4CA5-9264-35809E1BE8D2}" destId="{887DA076-97B2-4C45-A626-6203E7F1F487}" srcOrd="1" destOrd="0" presId="urn:microsoft.com/office/officeart/2005/8/layout/vProcess5"/>
    <dgm:cxn modelId="{DD32114E-BF68-4C10-95FB-3FA8880DE95A}" type="presParOf" srcId="{169DE4CD-AC1E-4754-B7C5-273130EA4A9E}" destId="{4330E69A-FD6B-4231-AD9E-182BCDDFE827}" srcOrd="0" destOrd="0" presId="urn:microsoft.com/office/officeart/2005/8/layout/vProcess5"/>
    <dgm:cxn modelId="{8E7A86A3-245C-4D8D-AC15-713332863F0F}" type="presParOf" srcId="{169DE4CD-AC1E-4754-B7C5-273130EA4A9E}" destId="{FAAD721A-E12C-4EBD-9949-8945795D3FDA}" srcOrd="1" destOrd="0" presId="urn:microsoft.com/office/officeart/2005/8/layout/vProcess5"/>
    <dgm:cxn modelId="{4B777A4B-C93D-40C0-BB81-DE3233D3E192}" type="presParOf" srcId="{169DE4CD-AC1E-4754-B7C5-273130EA4A9E}" destId="{52FB181A-AAD9-4432-BD05-0FF7BAD11FC8}" srcOrd="2" destOrd="0" presId="urn:microsoft.com/office/officeart/2005/8/layout/vProcess5"/>
    <dgm:cxn modelId="{678841FB-E059-4166-BFDB-DAFADE8CB6B9}" type="presParOf" srcId="{169DE4CD-AC1E-4754-B7C5-273130EA4A9E}" destId="{D5119AEF-028F-470E-A619-2A1AC271489D}" srcOrd="3" destOrd="0" presId="urn:microsoft.com/office/officeart/2005/8/layout/vProcess5"/>
    <dgm:cxn modelId="{02C26CC5-7330-4609-8801-34773B5C9EBA}" type="presParOf" srcId="{169DE4CD-AC1E-4754-B7C5-273130EA4A9E}" destId="{404BCF65-1C00-4631-8DD6-930A5E50A6D8}" srcOrd="4" destOrd="0" presId="urn:microsoft.com/office/officeart/2005/8/layout/vProcess5"/>
    <dgm:cxn modelId="{0E1A1ACF-89F0-423D-B401-A99502590BCD}" type="presParOf" srcId="{169DE4CD-AC1E-4754-B7C5-273130EA4A9E}" destId="{6E44B406-344B-4C5E-989B-601A7CA4AB91}" srcOrd="5" destOrd="0" presId="urn:microsoft.com/office/officeart/2005/8/layout/vProcess5"/>
    <dgm:cxn modelId="{917A485C-48DC-4017-A0F8-E5BAAA5AB386}" type="presParOf" srcId="{169DE4CD-AC1E-4754-B7C5-273130EA4A9E}" destId="{F77AA549-3451-4CB5-A434-6C8512BF9B99}" srcOrd="6" destOrd="0" presId="urn:microsoft.com/office/officeart/2005/8/layout/vProcess5"/>
    <dgm:cxn modelId="{467BD183-07C6-4E0C-9366-BA577C4440D2}" type="presParOf" srcId="{169DE4CD-AC1E-4754-B7C5-273130EA4A9E}" destId="{3DE99961-CB0D-4D3A-9991-AFB0619E50B8}" srcOrd="7" destOrd="0" presId="urn:microsoft.com/office/officeart/2005/8/layout/vProcess5"/>
    <dgm:cxn modelId="{30884590-C557-427E-A9B7-AEC6B8E76215}" type="presParOf" srcId="{169DE4CD-AC1E-4754-B7C5-273130EA4A9E}" destId="{BBBCD622-4E71-48BB-BD5F-65DAEE1D9A19}" srcOrd="8" destOrd="0" presId="urn:microsoft.com/office/officeart/2005/8/layout/vProcess5"/>
    <dgm:cxn modelId="{73EF3B20-31CB-4483-A541-41F20A4A8633}" type="presParOf" srcId="{169DE4CD-AC1E-4754-B7C5-273130EA4A9E}" destId="{817A0DC2-ABD0-4600-9BB0-3F64C070C707}" srcOrd="9" destOrd="0" presId="urn:microsoft.com/office/officeart/2005/8/layout/vProcess5"/>
    <dgm:cxn modelId="{19CB5560-A18D-427B-8433-CCC3D4D5BA82}" type="presParOf" srcId="{169DE4CD-AC1E-4754-B7C5-273130EA4A9E}" destId="{887DA076-97B2-4C45-A626-6203E7F1F487}" srcOrd="10" destOrd="0" presId="urn:microsoft.com/office/officeart/2005/8/layout/vProcess5"/>
    <dgm:cxn modelId="{84C658CC-06DE-47E3-9EF2-38330B206465}" type="presParOf" srcId="{169DE4CD-AC1E-4754-B7C5-273130EA4A9E}" destId="{5548E25B-189D-46EF-8912-F8E37D2E39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C504E-2CAD-4B35-B33A-6455F34599F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04C5324-2C98-490A-88A3-7C574A1E28F7}">
      <dgm:prSet phldrT="[Metin]" custT="1"/>
      <dgm:spPr/>
      <dgm:t>
        <a:bodyPr/>
        <a:lstStyle/>
        <a:p>
          <a:r>
            <a:rPr lang="tr-TR" sz="2600" dirty="0" smtClean="0"/>
            <a:t>ÖÖG çok küçük yaşlarda oluşmaya başlayabilmekte</a:t>
          </a:r>
        </a:p>
      </dgm:t>
    </dgm:pt>
    <dgm:pt modelId="{E7DB6DC0-0930-4F44-BD51-DB8C558EEAAC}" type="parTrans" cxnId="{7BD7E359-90A5-47CF-8466-7F1E64D4693A}">
      <dgm:prSet/>
      <dgm:spPr/>
      <dgm:t>
        <a:bodyPr/>
        <a:lstStyle/>
        <a:p>
          <a:endParaRPr lang="tr-TR"/>
        </a:p>
      </dgm:t>
    </dgm:pt>
    <dgm:pt modelId="{E28A76E0-4825-4775-B37E-6B07261DA43A}" type="sibTrans" cxnId="{7BD7E359-90A5-47CF-8466-7F1E64D4693A}">
      <dgm:prSet/>
      <dgm:spPr/>
      <dgm:t>
        <a:bodyPr/>
        <a:lstStyle/>
        <a:p>
          <a:endParaRPr lang="tr-TR"/>
        </a:p>
      </dgm:t>
    </dgm:pt>
    <dgm:pt modelId="{6463797D-0BE1-4B3A-ABA7-5F1CA8CCCFA6}">
      <dgm:prSet phldrT="[Metin]" custT="1"/>
      <dgm:spPr/>
      <dgm:t>
        <a:bodyPr/>
        <a:lstStyle/>
        <a:p>
          <a:r>
            <a:rPr lang="tr-TR" sz="2600" dirty="0" smtClean="0"/>
            <a:t>Genellikle çocuk okul çağına gelene kadar fark edilmemekte</a:t>
          </a:r>
        </a:p>
      </dgm:t>
    </dgm:pt>
    <dgm:pt modelId="{847829C7-F0C1-40D0-AF16-E9F63BC40CE7}" type="parTrans" cxnId="{BDD03CE8-70D7-43AA-8BC7-46DC7DBDB430}">
      <dgm:prSet/>
      <dgm:spPr/>
      <dgm:t>
        <a:bodyPr/>
        <a:lstStyle/>
        <a:p>
          <a:endParaRPr lang="tr-TR"/>
        </a:p>
      </dgm:t>
    </dgm:pt>
    <dgm:pt modelId="{8C0BCC49-DFBE-4C20-AEBF-C247F80DE5D2}" type="sibTrans" cxnId="{BDD03CE8-70D7-43AA-8BC7-46DC7DBDB430}">
      <dgm:prSet/>
      <dgm:spPr/>
      <dgm:t>
        <a:bodyPr/>
        <a:lstStyle/>
        <a:p>
          <a:endParaRPr lang="tr-TR"/>
        </a:p>
      </dgm:t>
    </dgm:pt>
    <dgm:pt modelId="{1192ABDB-CC62-4709-8A6D-2612F8BD4564}">
      <dgm:prSet custT="1"/>
      <dgm:spPr/>
      <dgm:t>
        <a:bodyPr/>
        <a:lstStyle/>
        <a:p>
          <a:r>
            <a:rPr lang="tr-TR" sz="2600" dirty="0" smtClean="0"/>
            <a:t>Ülkemizde sınırlı istatistiksel veri </a:t>
          </a:r>
        </a:p>
        <a:p>
          <a:r>
            <a:rPr lang="tr-TR" sz="2600" dirty="0" smtClean="0"/>
            <a:t>ABD’de özel eğitim alan tüm öğrencilerin %40,7’si</a:t>
          </a:r>
        </a:p>
      </dgm:t>
    </dgm:pt>
    <dgm:pt modelId="{F9C54536-284B-479E-A7CB-ABB87DF97470}" type="parTrans" cxnId="{F8E82B06-40EA-475A-A39C-F6BD9F7E7A83}">
      <dgm:prSet/>
      <dgm:spPr/>
      <dgm:t>
        <a:bodyPr/>
        <a:lstStyle/>
        <a:p>
          <a:endParaRPr lang="tr-TR"/>
        </a:p>
      </dgm:t>
    </dgm:pt>
    <dgm:pt modelId="{CAFA074E-8F88-44F0-A891-0CAEF6E745E0}" type="sibTrans" cxnId="{F8E82B06-40EA-475A-A39C-F6BD9F7E7A83}">
      <dgm:prSet/>
      <dgm:spPr/>
      <dgm:t>
        <a:bodyPr/>
        <a:lstStyle/>
        <a:p>
          <a:endParaRPr lang="tr-TR"/>
        </a:p>
      </dgm:t>
    </dgm:pt>
    <dgm:pt modelId="{AC5EF975-F2E6-4378-BDD8-9D211F23D8F4}">
      <dgm:prSet custT="1"/>
      <dgm:spPr/>
      <dgm:t>
        <a:bodyPr/>
        <a:lstStyle/>
        <a:p>
          <a:r>
            <a:rPr lang="tr-TR" sz="2600" dirty="0" smtClean="0"/>
            <a:t>ABD’deki tüm öğrencilerin %5’inden fazlası ÖÖG </a:t>
          </a:r>
          <a:endParaRPr lang="tr-TR" sz="2600" dirty="0"/>
        </a:p>
      </dgm:t>
    </dgm:pt>
    <dgm:pt modelId="{9615777C-F4E0-4460-B34D-B3CEC35F911D}" type="parTrans" cxnId="{CAFC6337-01FE-4B3D-B9FF-879FAC4AEBFA}">
      <dgm:prSet/>
      <dgm:spPr/>
      <dgm:t>
        <a:bodyPr/>
        <a:lstStyle/>
        <a:p>
          <a:endParaRPr lang="tr-TR"/>
        </a:p>
      </dgm:t>
    </dgm:pt>
    <dgm:pt modelId="{B41E665B-E34F-47B2-8C2F-380ECBA2A34F}" type="sibTrans" cxnId="{CAFC6337-01FE-4B3D-B9FF-879FAC4AEBFA}">
      <dgm:prSet/>
      <dgm:spPr/>
      <dgm:t>
        <a:bodyPr/>
        <a:lstStyle/>
        <a:p>
          <a:endParaRPr lang="tr-TR"/>
        </a:p>
      </dgm:t>
    </dgm:pt>
    <dgm:pt modelId="{AF99A0E0-4653-4E0F-AADE-11FF7A5865BF}" type="pres">
      <dgm:prSet presAssocID="{48AC504E-2CAD-4B35-B33A-6455F3459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2CD1E6-4BA9-410E-AA49-F0B60BCF5CA2}" type="pres">
      <dgm:prSet presAssocID="{B04C5324-2C98-490A-88A3-7C574A1E28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E3AD9E-225E-46BE-A2BD-31D096531A7D}" type="pres">
      <dgm:prSet presAssocID="{E28A76E0-4825-4775-B37E-6B07261DA43A}" presName="spacer" presStyleCnt="0"/>
      <dgm:spPr/>
    </dgm:pt>
    <dgm:pt modelId="{F87DC33D-BAC7-41F5-B62D-2998F6A83E2C}" type="pres">
      <dgm:prSet presAssocID="{6463797D-0BE1-4B3A-ABA7-5F1CA8CCCF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E98B84-76DC-4CE9-BCF8-BFF99AC69CDD}" type="pres">
      <dgm:prSet presAssocID="{8C0BCC49-DFBE-4C20-AEBF-C247F80DE5D2}" presName="spacer" presStyleCnt="0"/>
      <dgm:spPr/>
    </dgm:pt>
    <dgm:pt modelId="{1FF72736-17D5-4940-8F73-32A3A62BCBB8}" type="pres">
      <dgm:prSet presAssocID="{1192ABDB-CC62-4709-8A6D-2612F8BD45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A7D37E-B07C-4902-95BE-9F4FF08E4A18}" type="pres">
      <dgm:prSet presAssocID="{CAFA074E-8F88-44F0-A891-0CAEF6E745E0}" presName="spacer" presStyleCnt="0"/>
      <dgm:spPr/>
    </dgm:pt>
    <dgm:pt modelId="{FB2115C0-25AA-43EC-BA42-E13EF8C3D6AA}" type="pres">
      <dgm:prSet presAssocID="{AC5EF975-F2E6-4378-BDD8-9D211F23D8F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D7E359-90A5-47CF-8466-7F1E64D4693A}" srcId="{48AC504E-2CAD-4B35-B33A-6455F34599F3}" destId="{B04C5324-2C98-490A-88A3-7C574A1E28F7}" srcOrd="0" destOrd="0" parTransId="{E7DB6DC0-0930-4F44-BD51-DB8C558EEAAC}" sibTransId="{E28A76E0-4825-4775-B37E-6B07261DA43A}"/>
    <dgm:cxn modelId="{7AF2D6D5-9017-49B0-8A10-D5B3508674FD}" type="presOf" srcId="{1192ABDB-CC62-4709-8A6D-2612F8BD4564}" destId="{1FF72736-17D5-4940-8F73-32A3A62BCBB8}" srcOrd="0" destOrd="0" presId="urn:microsoft.com/office/officeart/2005/8/layout/vList2"/>
    <dgm:cxn modelId="{BDD03CE8-70D7-43AA-8BC7-46DC7DBDB430}" srcId="{48AC504E-2CAD-4B35-B33A-6455F34599F3}" destId="{6463797D-0BE1-4B3A-ABA7-5F1CA8CCCFA6}" srcOrd="1" destOrd="0" parTransId="{847829C7-F0C1-40D0-AF16-E9F63BC40CE7}" sibTransId="{8C0BCC49-DFBE-4C20-AEBF-C247F80DE5D2}"/>
    <dgm:cxn modelId="{CAFC6337-01FE-4B3D-B9FF-879FAC4AEBFA}" srcId="{48AC504E-2CAD-4B35-B33A-6455F34599F3}" destId="{AC5EF975-F2E6-4378-BDD8-9D211F23D8F4}" srcOrd="3" destOrd="0" parTransId="{9615777C-F4E0-4460-B34D-B3CEC35F911D}" sibTransId="{B41E665B-E34F-47B2-8C2F-380ECBA2A34F}"/>
    <dgm:cxn modelId="{E72FFCAF-02FC-4FB8-A13A-7EE34D9127E3}" type="presOf" srcId="{6463797D-0BE1-4B3A-ABA7-5F1CA8CCCFA6}" destId="{F87DC33D-BAC7-41F5-B62D-2998F6A83E2C}" srcOrd="0" destOrd="0" presId="urn:microsoft.com/office/officeart/2005/8/layout/vList2"/>
    <dgm:cxn modelId="{A464FF7F-BEEF-4C5D-95C6-6684DB5A8ABC}" type="presOf" srcId="{48AC504E-2CAD-4B35-B33A-6455F34599F3}" destId="{AF99A0E0-4653-4E0F-AADE-11FF7A5865BF}" srcOrd="0" destOrd="0" presId="urn:microsoft.com/office/officeart/2005/8/layout/vList2"/>
    <dgm:cxn modelId="{1974014F-973A-4F28-8B1E-9240DD806B57}" type="presOf" srcId="{B04C5324-2C98-490A-88A3-7C574A1E28F7}" destId="{F92CD1E6-4BA9-410E-AA49-F0B60BCF5CA2}" srcOrd="0" destOrd="0" presId="urn:microsoft.com/office/officeart/2005/8/layout/vList2"/>
    <dgm:cxn modelId="{F8E82B06-40EA-475A-A39C-F6BD9F7E7A83}" srcId="{48AC504E-2CAD-4B35-B33A-6455F34599F3}" destId="{1192ABDB-CC62-4709-8A6D-2612F8BD4564}" srcOrd="2" destOrd="0" parTransId="{F9C54536-284B-479E-A7CB-ABB87DF97470}" sibTransId="{CAFA074E-8F88-44F0-A891-0CAEF6E745E0}"/>
    <dgm:cxn modelId="{0AC738CD-A563-41F2-9A4A-E161F560FC40}" type="presOf" srcId="{AC5EF975-F2E6-4378-BDD8-9D211F23D8F4}" destId="{FB2115C0-25AA-43EC-BA42-E13EF8C3D6AA}" srcOrd="0" destOrd="0" presId="urn:microsoft.com/office/officeart/2005/8/layout/vList2"/>
    <dgm:cxn modelId="{941CE276-7236-4AB1-99F0-49DE2BB6BD38}" type="presParOf" srcId="{AF99A0E0-4653-4E0F-AADE-11FF7A5865BF}" destId="{F92CD1E6-4BA9-410E-AA49-F0B60BCF5CA2}" srcOrd="0" destOrd="0" presId="urn:microsoft.com/office/officeart/2005/8/layout/vList2"/>
    <dgm:cxn modelId="{2DA39303-4786-4B73-A7C7-CE0C4B4F129D}" type="presParOf" srcId="{AF99A0E0-4653-4E0F-AADE-11FF7A5865BF}" destId="{24E3AD9E-225E-46BE-A2BD-31D096531A7D}" srcOrd="1" destOrd="0" presId="urn:microsoft.com/office/officeart/2005/8/layout/vList2"/>
    <dgm:cxn modelId="{D7F28713-E7F1-4C97-A341-221E3F0E6EC5}" type="presParOf" srcId="{AF99A0E0-4653-4E0F-AADE-11FF7A5865BF}" destId="{F87DC33D-BAC7-41F5-B62D-2998F6A83E2C}" srcOrd="2" destOrd="0" presId="urn:microsoft.com/office/officeart/2005/8/layout/vList2"/>
    <dgm:cxn modelId="{6A3B174E-8A5D-418B-A7CD-8474697B75AC}" type="presParOf" srcId="{AF99A0E0-4653-4E0F-AADE-11FF7A5865BF}" destId="{57E98B84-76DC-4CE9-BCF8-BFF99AC69CDD}" srcOrd="3" destOrd="0" presId="urn:microsoft.com/office/officeart/2005/8/layout/vList2"/>
    <dgm:cxn modelId="{66F7449D-B4B5-4FE6-8AD9-EFDCAAE3DDA5}" type="presParOf" srcId="{AF99A0E0-4653-4E0F-AADE-11FF7A5865BF}" destId="{1FF72736-17D5-4940-8F73-32A3A62BCBB8}" srcOrd="4" destOrd="0" presId="urn:microsoft.com/office/officeart/2005/8/layout/vList2"/>
    <dgm:cxn modelId="{995470F1-3581-4F37-8986-3FB386EDB14C}" type="presParOf" srcId="{AF99A0E0-4653-4E0F-AADE-11FF7A5865BF}" destId="{A3A7D37E-B07C-4902-95BE-9F4FF08E4A18}" srcOrd="5" destOrd="0" presId="urn:microsoft.com/office/officeart/2005/8/layout/vList2"/>
    <dgm:cxn modelId="{25673E34-BC7C-4F73-A0AD-AE616AFE1F94}" type="presParOf" srcId="{AF99A0E0-4653-4E0F-AADE-11FF7A5865BF}" destId="{FB2115C0-25AA-43EC-BA42-E13EF8C3D6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C504E-2CAD-4B35-B33A-6455F34599F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04C5324-2C98-490A-88A3-7C574A1E28F7}">
      <dgm:prSet phldrT="[Metin]" custT="1"/>
      <dgm:spPr/>
      <dgm:t>
        <a:bodyPr/>
        <a:lstStyle/>
        <a:p>
          <a:r>
            <a:rPr lang="tr-TR" sz="2600" dirty="0" smtClean="0"/>
            <a:t>Türkiye’de tanılama problemleri nedeniyle resmi olarak ÖÖG olan öğrenci sayısı oldukça az görülmekte</a:t>
          </a:r>
        </a:p>
      </dgm:t>
    </dgm:pt>
    <dgm:pt modelId="{E7DB6DC0-0930-4F44-BD51-DB8C558EEAAC}" type="parTrans" cxnId="{7BD7E359-90A5-47CF-8466-7F1E64D4693A}">
      <dgm:prSet/>
      <dgm:spPr/>
      <dgm:t>
        <a:bodyPr/>
        <a:lstStyle/>
        <a:p>
          <a:endParaRPr lang="tr-TR"/>
        </a:p>
      </dgm:t>
    </dgm:pt>
    <dgm:pt modelId="{E28A76E0-4825-4775-B37E-6B07261DA43A}" type="sibTrans" cxnId="{7BD7E359-90A5-47CF-8466-7F1E64D4693A}">
      <dgm:prSet/>
      <dgm:spPr/>
      <dgm:t>
        <a:bodyPr/>
        <a:lstStyle/>
        <a:p>
          <a:endParaRPr lang="tr-TR"/>
        </a:p>
      </dgm:t>
    </dgm:pt>
    <dgm:pt modelId="{6463797D-0BE1-4B3A-ABA7-5F1CA8CCCFA6}">
      <dgm:prSet phldrT="[Metin]" custT="1"/>
      <dgm:spPr/>
      <dgm:t>
        <a:bodyPr/>
        <a:lstStyle/>
        <a:p>
          <a:r>
            <a:rPr lang="tr-TR" sz="2600" dirty="0" smtClean="0"/>
            <a:t>ÖÖG özelliği gösteren öğrencilerle okullarda sıklıkla karşılaşılmakta</a:t>
          </a:r>
        </a:p>
      </dgm:t>
    </dgm:pt>
    <dgm:pt modelId="{847829C7-F0C1-40D0-AF16-E9F63BC40CE7}" type="parTrans" cxnId="{BDD03CE8-70D7-43AA-8BC7-46DC7DBDB430}">
      <dgm:prSet/>
      <dgm:spPr/>
      <dgm:t>
        <a:bodyPr/>
        <a:lstStyle/>
        <a:p>
          <a:endParaRPr lang="tr-TR"/>
        </a:p>
      </dgm:t>
    </dgm:pt>
    <dgm:pt modelId="{8C0BCC49-DFBE-4C20-AEBF-C247F80DE5D2}" type="sibTrans" cxnId="{BDD03CE8-70D7-43AA-8BC7-46DC7DBDB430}">
      <dgm:prSet/>
      <dgm:spPr/>
      <dgm:t>
        <a:bodyPr/>
        <a:lstStyle/>
        <a:p>
          <a:endParaRPr lang="tr-TR"/>
        </a:p>
      </dgm:t>
    </dgm:pt>
    <dgm:pt modelId="{AF99A0E0-4653-4E0F-AADE-11FF7A5865BF}" type="pres">
      <dgm:prSet presAssocID="{48AC504E-2CAD-4B35-B33A-6455F3459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2CD1E6-4BA9-410E-AA49-F0B60BCF5CA2}" type="pres">
      <dgm:prSet presAssocID="{B04C5324-2C98-490A-88A3-7C574A1E28F7}" presName="parentText" presStyleLbl="node1" presStyleIdx="0" presStyleCnt="2" custScaleY="10016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E3AD9E-225E-46BE-A2BD-31D096531A7D}" type="pres">
      <dgm:prSet presAssocID="{E28A76E0-4825-4775-B37E-6B07261DA43A}" presName="spacer" presStyleCnt="0"/>
      <dgm:spPr/>
    </dgm:pt>
    <dgm:pt modelId="{F87DC33D-BAC7-41F5-B62D-2998F6A83E2C}" type="pres">
      <dgm:prSet presAssocID="{6463797D-0BE1-4B3A-ABA7-5F1CA8CCCFA6}" presName="parentText" presStyleLbl="node1" presStyleIdx="1" presStyleCnt="2" custScaleY="718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BF8748-3093-4627-9839-11248AAC2970}" type="presOf" srcId="{48AC504E-2CAD-4B35-B33A-6455F34599F3}" destId="{AF99A0E0-4653-4E0F-AADE-11FF7A5865BF}" srcOrd="0" destOrd="0" presId="urn:microsoft.com/office/officeart/2005/8/layout/vList2"/>
    <dgm:cxn modelId="{7BD7E359-90A5-47CF-8466-7F1E64D4693A}" srcId="{48AC504E-2CAD-4B35-B33A-6455F34599F3}" destId="{B04C5324-2C98-490A-88A3-7C574A1E28F7}" srcOrd="0" destOrd="0" parTransId="{E7DB6DC0-0930-4F44-BD51-DB8C558EEAAC}" sibTransId="{E28A76E0-4825-4775-B37E-6B07261DA43A}"/>
    <dgm:cxn modelId="{4329BBF1-2EB5-489F-AAE2-8D2D4BE18F44}" type="presOf" srcId="{B04C5324-2C98-490A-88A3-7C574A1E28F7}" destId="{F92CD1E6-4BA9-410E-AA49-F0B60BCF5CA2}" srcOrd="0" destOrd="0" presId="urn:microsoft.com/office/officeart/2005/8/layout/vList2"/>
    <dgm:cxn modelId="{37B73C72-82B4-4124-A623-0C93BF91497F}" type="presOf" srcId="{6463797D-0BE1-4B3A-ABA7-5F1CA8CCCFA6}" destId="{F87DC33D-BAC7-41F5-B62D-2998F6A83E2C}" srcOrd="0" destOrd="0" presId="urn:microsoft.com/office/officeart/2005/8/layout/vList2"/>
    <dgm:cxn modelId="{BDD03CE8-70D7-43AA-8BC7-46DC7DBDB430}" srcId="{48AC504E-2CAD-4B35-B33A-6455F34599F3}" destId="{6463797D-0BE1-4B3A-ABA7-5F1CA8CCCFA6}" srcOrd="1" destOrd="0" parTransId="{847829C7-F0C1-40D0-AF16-E9F63BC40CE7}" sibTransId="{8C0BCC49-DFBE-4C20-AEBF-C247F80DE5D2}"/>
    <dgm:cxn modelId="{2E22610C-1A6D-4BE7-B82D-423FC2688E24}" type="presParOf" srcId="{AF99A0E0-4653-4E0F-AADE-11FF7A5865BF}" destId="{F92CD1E6-4BA9-410E-AA49-F0B60BCF5CA2}" srcOrd="0" destOrd="0" presId="urn:microsoft.com/office/officeart/2005/8/layout/vList2"/>
    <dgm:cxn modelId="{F1B4C084-A466-4823-AA68-C388FA37BE65}" type="presParOf" srcId="{AF99A0E0-4653-4E0F-AADE-11FF7A5865BF}" destId="{24E3AD9E-225E-46BE-A2BD-31D096531A7D}" srcOrd="1" destOrd="0" presId="urn:microsoft.com/office/officeart/2005/8/layout/vList2"/>
    <dgm:cxn modelId="{5291C5DC-7973-4A30-B4EE-9FA14C5F068F}" type="presParOf" srcId="{AF99A0E0-4653-4E0F-AADE-11FF7A5865BF}" destId="{F87DC33D-BAC7-41F5-B62D-2998F6A83E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C504E-2CAD-4B35-B33A-6455F34599F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192ABDB-CC62-4709-8A6D-2612F8BD4564}">
      <dgm:prSet custT="1"/>
      <dgm:spPr/>
      <dgm:t>
        <a:bodyPr/>
        <a:lstStyle/>
        <a:p>
          <a:r>
            <a:rPr lang="tr-TR" sz="2600" dirty="0" smtClean="0"/>
            <a:t>Öğretmenlerin ÖÖG olan öğrencilerin özellikleri ve eğitimleri hakkında bilgi sahibi olmaları, daha etkili eğitim sağlayabilmeleri açısından faydalı</a:t>
          </a:r>
        </a:p>
      </dgm:t>
    </dgm:pt>
    <dgm:pt modelId="{F9C54536-284B-479E-A7CB-ABB87DF97470}" type="parTrans" cxnId="{F8E82B06-40EA-475A-A39C-F6BD9F7E7A83}">
      <dgm:prSet/>
      <dgm:spPr/>
      <dgm:t>
        <a:bodyPr/>
        <a:lstStyle/>
        <a:p>
          <a:endParaRPr lang="tr-TR"/>
        </a:p>
      </dgm:t>
    </dgm:pt>
    <dgm:pt modelId="{CAFA074E-8F88-44F0-A891-0CAEF6E745E0}" type="sibTrans" cxnId="{F8E82B06-40EA-475A-A39C-F6BD9F7E7A83}">
      <dgm:prSet/>
      <dgm:spPr/>
      <dgm:t>
        <a:bodyPr/>
        <a:lstStyle/>
        <a:p>
          <a:endParaRPr lang="tr-TR"/>
        </a:p>
      </dgm:t>
    </dgm:pt>
    <dgm:pt modelId="{AC5EF975-F2E6-4378-BDD8-9D211F23D8F4}">
      <dgm:prSet custT="1"/>
      <dgm:spPr/>
      <dgm:t>
        <a:bodyPr/>
        <a:lstStyle/>
        <a:p>
          <a:r>
            <a:rPr lang="tr-TR" sz="2600" dirty="0" smtClean="0"/>
            <a:t>ÖÖG olan çocuklar kaynaştırma ortamlarında, sınıf-branş-rehber ve özel eğitim öğretmenleri bu öğrenciler ve eğitimleri konusunda yeterli bilgiye sahip olmalı</a:t>
          </a:r>
          <a:endParaRPr lang="tr-TR" sz="2600" dirty="0"/>
        </a:p>
      </dgm:t>
    </dgm:pt>
    <dgm:pt modelId="{9615777C-F4E0-4460-B34D-B3CEC35F911D}" type="parTrans" cxnId="{CAFC6337-01FE-4B3D-B9FF-879FAC4AEBFA}">
      <dgm:prSet/>
      <dgm:spPr/>
      <dgm:t>
        <a:bodyPr/>
        <a:lstStyle/>
        <a:p>
          <a:endParaRPr lang="tr-TR"/>
        </a:p>
      </dgm:t>
    </dgm:pt>
    <dgm:pt modelId="{B41E665B-E34F-47B2-8C2F-380ECBA2A34F}" type="sibTrans" cxnId="{CAFC6337-01FE-4B3D-B9FF-879FAC4AEBFA}">
      <dgm:prSet/>
      <dgm:spPr/>
      <dgm:t>
        <a:bodyPr/>
        <a:lstStyle/>
        <a:p>
          <a:endParaRPr lang="tr-TR"/>
        </a:p>
      </dgm:t>
    </dgm:pt>
    <dgm:pt modelId="{AF99A0E0-4653-4E0F-AADE-11FF7A5865BF}" type="pres">
      <dgm:prSet presAssocID="{48AC504E-2CAD-4B35-B33A-6455F3459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F72736-17D5-4940-8F73-32A3A62BCBB8}" type="pres">
      <dgm:prSet presAssocID="{1192ABDB-CC62-4709-8A6D-2612F8BD4564}" presName="parentText" presStyleLbl="node1" presStyleIdx="0" presStyleCnt="2" custScaleY="1057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A7D37E-B07C-4902-95BE-9F4FF08E4A18}" type="pres">
      <dgm:prSet presAssocID="{CAFA074E-8F88-44F0-A891-0CAEF6E745E0}" presName="spacer" presStyleCnt="0"/>
      <dgm:spPr/>
    </dgm:pt>
    <dgm:pt modelId="{FB2115C0-25AA-43EC-BA42-E13EF8C3D6AA}" type="pres">
      <dgm:prSet presAssocID="{AC5EF975-F2E6-4378-BDD8-9D211F23D8F4}" presName="parentText" presStyleLbl="node1" presStyleIdx="1" presStyleCnt="2" custScaleY="1057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C1CB06-49CF-4212-BAA4-9B0C71AC47EC}" type="presOf" srcId="{48AC504E-2CAD-4B35-B33A-6455F34599F3}" destId="{AF99A0E0-4653-4E0F-AADE-11FF7A5865BF}" srcOrd="0" destOrd="0" presId="urn:microsoft.com/office/officeart/2005/8/layout/vList2"/>
    <dgm:cxn modelId="{83EBE42A-3FDE-48FA-AA43-357CFFBD8D76}" type="presOf" srcId="{AC5EF975-F2E6-4378-BDD8-9D211F23D8F4}" destId="{FB2115C0-25AA-43EC-BA42-E13EF8C3D6AA}" srcOrd="0" destOrd="0" presId="urn:microsoft.com/office/officeart/2005/8/layout/vList2"/>
    <dgm:cxn modelId="{F8E82B06-40EA-475A-A39C-F6BD9F7E7A83}" srcId="{48AC504E-2CAD-4B35-B33A-6455F34599F3}" destId="{1192ABDB-CC62-4709-8A6D-2612F8BD4564}" srcOrd="0" destOrd="0" parTransId="{F9C54536-284B-479E-A7CB-ABB87DF97470}" sibTransId="{CAFA074E-8F88-44F0-A891-0CAEF6E745E0}"/>
    <dgm:cxn modelId="{CAFC6337-01FE-4B3D-B9FF-879FAC4AEBFA}" srcId="{48AC504E-2CAD-4B35-B33A-6455F34599F3}" destId="{AC5EF975-F2E6-4378-BDD8-9D211F23D8F4}" srcOrd="1" destOrd="0" parTransId="{9615777C-F4E0-4460-B34D-B3CEC35F911D}" sibTransId="{B41E665B-E34F-47B2-8C2F-380ECBA2A34F}"/>
    <dgm:cxn modelId="{DAD3E460-4A56-43E4-8DDE-949016F865E4}" type="presOf" srcId="{1192ABDB-CC62-4709-8A6D-2612F8BD4564}" destId="{1FF72736-17D5-4940-8F73-32A3A62BCBB8}" srcOrd="0" destOrd="0" presId="urn:microsoft.com/office/officeart/2005/8/layout/vList2"/>
    <dgm:cxn modelId="{484EF04A-EFF3-4CC4-B7C4-B91B75BFDA48}" type="presParOf" srcId="{AF99A0E0-4653-4E0F-AADE-11FF7A5865BF}" destId="{1FF72736-17D5-4940-8F73-32A3A62BCBB8}" srcOrd="0" destOrd="0" presId="urn:microsoft.com/office/officeart/2005/8/layout/vList2"/>
    <dgm:cxn modelId="{29305AEC-4B4C-4EE7-86B4-2EF54CD27E78}" type="presParOf" srcId="{AF99A0E0-4653-4E0F-AADE-11FF7A5865BF}" destId="{A3A7D37E-B07C-4902-95BE-9F4FF08E4A18}" srcOrd="1" destOrd="0" presId="urn:microsoft.com/office/officeart/2005/8/layout/vList2"/>
    <dgm:cxn modelId="{0F9F2310-CC40-4004-82F4-4CA5EF5DDE03}" type="presParOf" srcId="{AF99A0E0-4653-4E0F-AADE-11FF7A5865BF}" destId="{FB2115C0-25AA-43EC-BA42-E13EF8C3D6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76D9B-1193-404B-8B7E-4ED814731E44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FB8E1F25-E6D1-4584-9EBE-24BA14205F35}">
      <dgm:prSet phldrT="[Metin]"/>
      <dgm:spPr/>
      <dgm:t>
        <a:bodyPr/>
        <a:lstStyle/>
        <a:p>
          <a:r>
            <a:rPr lang="tr-TR" dirty="0" smtClean="0"/>
            <a:t>okuma</a:t>
          </a:r>
          <a:endParaRPr lang="tr-TR" dirty="0"/>
        </a:p>
      </dgm:t>
    </dgm:pt>
    <dgm:pt modelId="{F829E16F-A135-48E6-ABBC-69AD85F1CAD5}" type="parTrans" cxnId="{80A00FF9-B2CC-4BC9-8CE7-8081718579CB}">
      <dgm:prSet/>
      <dgm:spPr/>
      <dgm:t>
        <a:bodyPr/>
        <a:lstStyle/>
        <a:p>
          <a:endParaRPr lang="tr-TR"/>
        </a:p>
      </dgm:t>
    </dgm:pt>
    <dgm:pt modelId="{49D590A9-B374-44A8-9B24-356D9B5830F2}" type="sibTrans" cxnId="{80A00FF9-B2CC-4BC9-8CE7-8081718579CB}">
      <dgm:prSet/>
      <dgm:spPr/>
      <dgm:t>
        <a:bodyPr/>
        <a:lstStyle/>
        <a:p>
          <a:endParaRPr lang="tr-TR"/>
        </a:p>
      </dgm:t>
    </dgm:pt>
    <dgm:pt modelId="{B45DBFCB-4D89-4CB5-9B9C-B6297A1DF227}">
      <dgm:prSet phldrT="[Metin]"/>
      <dgm:spPr/>
      <dgm:t>
        <a:bodyPr/>
        <a:lstStyle/>
        <a:p>
          <a:r>
            <a:rPr lang="tr-TR" dirty="0" smtClean="0"/>
            <a:t>yazma</a:t>
          </a:r>
          <a:endParaRPr lang="tr-TR" dirty="0"/>
        </a:p>
      </dgm:t>
    </dgm:pt>
    <dgm:pt modelId="{9BFC5CBF-9AA9-4F73-BC40-7A2924167B27}" type="parTrans" cxnId="{BD2E97D5-EE58-4F75-A9D5-20E5D1716F43}">
      <dgm:prSet/>
      <dgm:spPr/>
      <dgm:t>
        <a:bodyPr/>
        <a:lstStyle/>
        <a:p>
          <a:endParaRPr lang="tr-TR"/>
        </a:p>
      </dgm:t>
    </dgm:pt>
    <dgm:pt modelId="{DEC3D70A-EA29-46CB-8C3D-502A07228AF7}" type="sibTrans" cxnId="{BD2E97D5-EE58-4F75-A9D5-20E5D1716F43}">
      <dgm:prSet/>
      <dgm:spPr/>
      <dgm:t>
        <a:bodyPr/>
        <a:lstStyle/>
        <a:p>
          <a:endParaRPr lang="tr-TR"/>
        </a:p>
      </dgm:t>
    </dgm:pt>
    <dgm:pt modelId="{787CE847-1E75-4885-B31E-F9137961DEB8}">
      <dgm:prSet phldrT="[Metin]"/>
      <dgm:spPr/>
      <dgm:t>
        <a:bodyPr/>
        <a:lstStyle/>
        <a:p>
          <a:r>
            <a:rPr lang="tr-TR" dirty="0" smtClean="0"/>
            <a:t>dinleme</a:t>
          </a:r>
          <a:endParaRPr lang="tr-TR" dirty="0"/>
        </a:p>
      </dgm:t>
    </dgm:pt>
    <dgm:pt modelId="{936582B1-903B-4488-9F35-F401FE78CA4A}" type="parTrans" cxnId="{DF88EFB0-4A29-47BB-AC21-F03534B84DA2}">
      <dgm:prSet/>
      <dgm:spPr/>
      <dgm:t>
        <a:bodyPr/>
        <a:lstStyle/>
        <a:p>
          <a:endParaRPr lang="tr-TR"/>
        </a:p>
      </dgm:t>
    </dgm:pt>
    <dgm:pt modelId="{3081B513-889D-4DC9-9DA3-5893CC66BE4E}" type="sibTrans" cxnId="{DF88EFB0-4A29-47BB-AC21-F03534B84DA2}">
      <dgm:prSet/>
      <dgm:spPr/>
      <dgm:t>
        <a:bodyPr/>
        <a:lstStyle/>
        <a:p>
          <a:endParaRPr lang="tr-TR"/>
        </a:p>
      </dgm:t>
    </dgm:pt>
    <dgm:pt modelId="{7556487B-68B9-4602-8BB7-11B00CC65071}">
      <dgm:prSet/>
      <dgm:spPr/>
      <dgm:t>
        <a:bodyPr/>
        <a:lstStyle/>
        <a:p>
          <a:r>
            <a:rPr lang="tr-TR" dirty="0" smtClean="0"/>
            <a:t>akıl yürütme </a:t>
          </a:r>
          <a:endParaRPr lang="tr-TR" dirty="0"/>
        </a:p>
      </dgm:t>
    </dgm:pt>
    <dgm:pt modelId="{D5D9588B-2033-4133-8AEB-749963439111}" type="parTrans" cxnId="{67B9ED38-734D-46D9-AEBF-ED5D007B5DC0}">
      <dgm:prSet/>
      <dgm:spPr/>
      <dgm:t>
        <a:bodyPr/>
        <a:lstStyle/>
        <a:p>
          <a:endParaRPr lang="tr-TR"/>
        </a:p>
      </dgm:t>
    </dgm:pt>
    <dgm:pt modelId="{40DA2CA5-FE50-42F0-8238-41FE8A78190F}" type="sibTrans" cxnId="{67B9ED38-734D-46D9-AEBF-ED5D007B5DC0}">
      <dgm:prSet/>
      <dgm:spPr/>
      <dgm:t>
        <a:bodyPr/>
        <a:lstStyle/>
        <a:p>
          <a:endParaRPr lang="tr-TR"/>
        </a:p>
      </dgm:t>
    </dgm:pt>
    <dgm:pt modelId="{197963E5-223F-4F53-8D86-626D2D3F35F3}">
      <dgm:prSet/>
      <dgm:spPr/>
      <dgm:t>
        <a:bodyPr/>
        <a:lstStyle/>
        <a:p>
          <a:r>
            <a:rPr lang="tr-TR" smtClean="0"/>
            <a:t>konuşma</a:t>
          </a:r>
          <a:endParaRPr lang="tr-TR"/>
        </a:p>
      </dgm:t>
    </dgm:pt>
    <dgm:pt modelId="{7A390A42-DAA9-453B-A0CD-71A58573201E}" type="parTrans" cxnId="{37A37CA9-DC99-471F-B6FB-CABF7E69B5AF}">
      <dgm:prSet/>
      <dgm:spPr/>
      <dgm:t>
        <a:bodyPr/>
        <a:lstStyle/>
        <a:p>
          <a:endParaRPr lang="tr-TR"/>
        </a:p>
      </dgm:t>
    </dgm:pt>
    <dgm:pt modelId="{8E8E14C5-055D-4F75-8C29-00B99190BC6E}" type="sibTrans" cxnId="{37A37CA9-DC99-471F-B6FB-CABF7E69B5AF}">
      <dgm:prSet/>
      <dgm:spPr/>
      <dgm:t>
        <a:bodyPr/>
        <a:lstStyle/>
        <a:p>
          <a:endParaRPr lang="tr-TR"/>
        </a:p>
      </dgm:t>
    </dgm:pt>
    <dgm:pt modelId="{552C094E-A701-4AE6-BC29-6C86298BA4CA}">
      <dgm:prSet/>
      <dgm:spPr/>
      <dgm:t>
        <a:bodyPr/>
        <a:lstStyle/>
        <a:p>
          <a:r>
            <a:rPr lang="tr-TR" smtClean="0"/>
            <a:t>matematik</a:t>
          </a:r>
          <a:endParaRPr lang="tr-TR"/>
        </a:p>
      </dgm:t>
    </dgm:pt>
    <dgm:pt modelId="{0A2CCBE4-6BC9-4590-B626-1039B759C731}" type="parTrans" cxnId="{107AF50E-E476-4444-8266-81B22AEC729D}">
      <dgm:prSet/>
      <dgm:spPr/>
      <dgm:t>
        <a:bodyPr/>
        <a:lstStyle/>
        <a:p>
          <a:endParaRPr lang="tr-TR"/>
        </a:p>
      </dgm:t>
    </dgm:pt>
    <dgm:pt modelId="{EA97CE09-3E9B-439E-A6BE-3C45666CDD56}" type="sibTrans" cxnId="{107AF50E-E476-4444-8266-81B22AEC729D}">
      <dgm:prSet/>
      <dgm:spPr/>
      <dgm:t>
        <a:bodyPr/>
        <a:lstStyle/>
        <a:p>
          <a:endParaRPr lang="tr-TR"/>
        </a:p>
      </dgm:t>
    </dgm:pt>
    <dgm:pt modelId="{14F08D8C-8519-4F29-B8CD-2F97514C0A5A}" type="pres">
      <dgm:prSet presAssocID="{C5676D9B-1193-404B-8B7E-4ED814731E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231EDE-B13E-4894-9D19-B6808DA87740}" type="pres">
      <dgm:prSet presAssocID="{C5676D9B-1193-404B-8B7E-4ED814731E44}" presName="arrow" presStyleLbl="bgShp" presStyleIdx="0" presStyleCnt="1"/>
      <dgm:spPr/>
    </dgm:pt>
    <dgm:pt modelId="{42EF7313-BFD2-4FD1-BC59-4F6F8DF50166}" type="pres">
      <dgm:prSet presAssocID="{C5676D9B-1193-404B-8B7E-4ED814731E44}" presName="linearProcess" presStyleCnt="0"/>
      <dgm:spPr/>
    </dgm:pt>
    <dgm:pt modelId="{BFC85BAC-63A2-4B1B-92BF-79CD4EF15B6B}" type="pres">
      <dgm:prSet presAssocID="{FB8E1F25-E6D1-4584-9EBE-24BA14205F3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4CAE82-D6B0-40F2-8316-B30AA0191F2E}" type="pres">
      <dgm:prSet presAssocID="{49D590A9-B374-44A8-9B24-356D9B5830F2}" presName="sibTrans" presStyleCnt="0"/>
      <dgm:spPr/>
    </dgm:pt>
    <dgm:pt modelId="{C852ACE2-3EF1-4358-86AD-D7AE28A9AF75}" type="pres">
      <dgm:prSet presAssocID="{B45DBFCB-4D89-4CB5-9B9C-B6297A1DF22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AB420B-DD34-46F9-88AA-02226522B3A6}" type="pres">
      <dgm:prSet presAssocID="{DEC3D70A-EA29-46CB-8C3D-502A07228AF7}" presName="sibTrans" presStyleCnt="0"/>
      <dgm:spPr/>
    </dgm:pt>
    <dgm:pt modelId="{462BDD65-5032-4F80-A233-66B84F6502E4}" type="pres">
      <dgm:prSet presAssocID="{787CE847-1E75-4885-B31E-F9137961DEB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B2F42C-2DAD-49AF-83BB-07CF29D02BFD}" type="pres">
      <dgm:prSet presAssocID="{3081B513-889D-4DC9-9DA3-5893CC66BE4E}" presName="sibTrans" presStyleCnt="0"/>
      <dgm:spPr/>
    </dgm:pt>
    <dgm:pt modelId="{F8452A64-82D7-40FC-AE2D-3519E8D03B36}" type="pres">
      <dgm:prSet presAssocID="{7556487B-68B9-4602-8BB7-11B00CC6507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A44E71-E8F0-43EF-9D9C-ED6A5533C4D2}" type="pres">
      <dgm:prSet presAssocID="{40DA2CA5-FE50-42F0-8238-41FE8A78190F}" presName="sibTrans" presStyleCnt="0"/>
      <dgm:spPr/>
    </dgm:pt>
    <dgm:pt modelId="{AA9EFE83-E933-48C5-B718-F4584C166A9B}" type="pres">
      <dgm:prSet presAssocID="{197963E5-223F-4F53-8D86-626D2D3F35F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222A6A-AD3A-40B1-9BAC-B5BB266CAFEC}" type="pres">
      <dgm:prSet presAssocID="{8E8E14C5-055D-4F75-8C29-00B99190BC6E}" presName="sibTrans" presStyleCnt="0"/>
      <dgm:spPr/>
    </dgm:pt>
    <dgm:pt modelId="{EF119351-2AB5-4F00-B4DC-36190E001F70}" type="pres">
      <dgm:prSet presAssocID="{552C094E-A701-4AE6-BC29-6C86298BA4CA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BC9D0B-7B41-461A-9D0A-ACF3FFA8676D}" type="presOf" srcId="{552C094E-A701-4AE6-BC29-6C86298BA4CA}" destId="{EF119351-2AB5-4F00-B4DC-36190E001F70}" srcOrd="0" destOrd="0" presId="urn:microsoft.com/office/officeart/2005/8/layout/hProcess9"/>
    <dgm:cxn modelId="{107AF50E-E476-4444-8266-81B22AEC729D}" srcId="{C5676D9B-1193-404B-8B7E-4ED814731E44}" destId="{552C094E-A701-4AE6-BC29-6C86298BA4CA}" srcOrd="5" destOrd="0" parTransId="{0A2CCBE4-6BC9-4590-B626-1039B759C731}" sibTransId="{EA97CE09-3E9B-439E-A6BE-3C45666CDD56}"/>
    <dgm:cxn modelId="{BD2E97D5-EE58-4F75-A9D5-20E5D1716F43}" srcId="{C5676D9B-1193-404B-8B7E-4ED814731E44}" destId="{B45DBFCB-4D89-4CB5-9B9C-B6297A1DF227}" srcOrd="1" destOrd="0" parTransId="{9BFC5CBF-9AA9-4F73-BC40-7A2924167B27}" sibTransId="{DEC3D70A-EA29-46CB-8C3D-502A07228AF7}"/>
    <dgm:cxn modelId="{80A00FF9-B2CC-4BC9-8CE7-8081718579CB}" srcId="{C5676D9B-1193-404B-8B7E-4ED814731E44}" destId="{FB8E1F25-E6D1-4584-9EBE-24BA14205F35}" srcOrd="0" destOrd="0" parTransId="{F829E16F-A135-48E6-ABBC-69AD85F1CAD5}" sibTransId="{49D590A9-B374-44A8-9B24-356D9B5830F2}"/>
    <dgm:cxn modelId="{5AC7B208-0144-45DE-88FB-0B9077C4DC64}" type="presOf" srcId="{787CE847-1E75-4885-B31E-F9137961DEB8}" destId="{462BDD65-5032-4F80-A233-66B84F6502E4}" srcOrd="0" destOrd="0" presId="urn:microsoft.com/office/officeart/2005/8/layout/hProcess9"/>
    <dgm:cxn modelId="{DF88EFB0-4A29-47BB-AC21-F03534B84DA2}" srcId="{C5676D9B-1193-404B-8B7E-4ED814731E44}" destId="{787CE847-1E75-4885-B31E-F9137961DEB8}" srcOrd="2" destOrd="0" parTransId="{936582B1-903B-4488-9F35-F401FE78CA4A}" sibTransId="{3081B513-889D-4DC9-9DA3-5893CC66BE4E}"/>
    <dgm:cxn modelId="{657235E5-477E-4C56-B49D-32B4B28AF415}" type="presOf" srcId="{7556487B-68B9-4602-8BB7-11B00CC65071}" destId="{F8452A64-82D7-40FC-AE2D-3519E8D03B36}" srcOrd="0" destOrd="0" presId="urn:microsoft.com/office/officeart/2005/8/layout/hProcess9"/>
    <dgm:cxn modelId="{2C30F779-41B3-4F2E-B206-EF20722287A7}" type="presOf" srcId="{FB8E1F25-E6D1-4584-9EBE-24BA14205F35}" destId="{BFC85BAC-63A2-4B1B-92BF-79CD4EF15B6B}" srcOrd="0" destOrd="0" presId="urn:microsoft.com/office/officeart/2005/8/layout/hProcess9"/>
    <dgm:cxn modelId="{1C4BB69A-F4AE-46AF-A025-C1CFE609FCDE}" type="presOf" srcId="{C5676D9B-1193-404B-8B7E-4ED814731E44}" destId="{14F08D8C-8519-4F29-B8CD-2F97514C0A5A}" srcOrd="0" destOrd="0" presId="urn:microsoft.com/office/officeart/2005/8/layout/hProcess9"/>
    <dgm:cxn modelId="{056027AC-88EA-46FA-A4E6-B7FEB7962633}" type="presOf" srcId="{B45DBFCB-4D89-4CB5-9B9C-B6297A1DF227}" destId="{C852ACE2-3EF1-4358-86AD-D7AE28A9AF75}" srcOrd="0" destOrd="0" presId="urn:microsoft.com/office/officeart/2005/8/layout/hProcess9"/>
    <dgm:cxn modelId="{37A37CA9-DC99-471F-B6FB-CABF7E69B5AF}" srcId="{C5676D9B-1193-404B-8B7E-4ED814731E44}" destId="{197963E5-223F-4F53-8D86-626D2D3F35F3}" srcOrd="4" destOrd="0" parTransId="{7A390A42-DAA9-453B-A0CD-71A58573201E}" sibTransId="{8E8E14C5-055D-4F75-8C29-00B99190BC6E}"/>
    <dgm:cxn modelId="{67B9ED38-734D-46D9-AEBF-ED5D007B5DC0}" srcId="{C5676D9B-1193-404B-8B7E-4ED814731E44}" destId="{7556487B-68B9-4602-8BB7-11B00CC65071}" srcOrd="3" destOrd="0" parTransId="{D5D9588B-2033-4133-8AEB-749963439111}" sibTransId="{40DA2CA5-FE50-42F0-8238-41FE8A78190F}"/>
    <dgm:cxn modelId="{F74E9C89-1241-42A7-BB11-D41F7726E3A9}" type="presOf" srcId="{197963E5-223F-4F53-8D86-626D2D3F35F3}" destId="{AA9EFE83-E933-48C5-B718-F4584C166A9B}" srcOrd="0" destOrd="0" presId="urn:microsoft.com/office/officeart/2005/8/layout/hProcess9"/>
    <dgm:cxn modelId="{F820E2DF-6C42-4434-8554-C25DB60B31D4}" type="presParOf" srcId="{14F08D8C-8519-4F29-B8CD-2F97514C0A5A}" destId="{23231EDE-B13E-4894-9D19-B6808DA87740}" srcOrd="0" destOrd="0" presId="urn:microsoft.com/office/officeart/2005/8/layout/hProcess9"/>
    <dgm:cxn modelId="{52E8302C-525A-4EAF-B8CF-86862E596738}" type="presParOf" srcId="{14F08D8C-8519-4F29-B8CD-2F97514C0A5A}" destId="{42EF7313-BFD2-4FD1-BC59-4F6F8DF50166}" srcOrd="1" destOrd="0" presId="urn:microsoft.com/office/officeart/2005/8/layout/hProcess9"/>
    <dgm:cxn modelId="{8C0C92AA-2778-4FF8-B1B3-DD9160BBC456}" type="presParOf" srcId="{42EF7313-BFD2-4FD1-BC59-4F6F8DF50166}" destId="{BFC85BAC-63A2-4B1B-92BF-79CD4EF15B6B}" srcOrd="0" destOrd="0" presId="urn:microsoft.com/office/officeart/2005/8/layout/hProcess9"/>
    <dgm:cxn modelId="{36A20FC7-BC39-4CBB-9117-13C8A3B1FC2D}" type="presParOf" srcId="{42EF7313-BFD2-4FD1-BC59-4F6F8DF50166}" destId="{2C4CAE82-D6B0-40F2-8316-B30AA0191F2E}" srcOrd="1" destOrd="0" presId="urn:microsoft.com/office/officeart/2005/8/layout/hProcess9"/>
    <dgm:cxn modelId="{B28D834A-4411-42CA-9318-08E6ECA95162}" type="presParOf" srcId="{42EF7313-BFD2-4FD1-BC59-4F6F8DF50166}" destId="{C852ACE2-3EF1-4358-86AD-D7AE28A9AF75}" srcOrd="2" destOrd="0" presId="urn:microsoft.com/office/officeart/2005/8/layout/hProcess9"/>
    <dgm:cxn modelId="{8A0242EC-C05D-4764-A451-2ED838AACEFD}" type="presParOf" srcId="{42EF7313-BFD2-4FD1-BC59-4F6F8DF50166}" destId="{B8AB420B-DD34-46F9-88AA-02226522B3A6}" srcOrd="3" destOrd="0" presId="urn:microsoft.com/office/officeart/2005/8/layout/hProcess9"/>
    <dgm:cxn modelId="{FB234270-2179-4B26-B353-76574E87EA74}" type="presParOf" srcId="{42EF7313-BFD2-4FD1-BC59-4F6F8DF50166}" destId="{462BDD65-5032-4F80-A233-66B84F6502E4}" srcOrd="4" destOrd="0" presId="urn:microsoft.com/office/officeart/2005/8/layout/hProcess9"/>
    <dgm:cxn modelId="{65C95CD4-C7A7-43F3-BEFC-804D4801D462}" type="presParOf" srcId="{42EF7313-BFD2-4FD1-BC59-4F6F8DF50166}" destId="{13B2F42C-2DAD-49AF-83BB-07CF29D02BFD}" srcOrd="5" destOrd="0" presId="urn:microsoft.com/office/officeart/2005/8/layout/hProcess9"/>
    <dgm:cxn modelId="{713C1343-9674-4EAD-8C2D-FB4EEC9C9724}" type="presParOf" srcId="{42EF7313-BFD2-4FD1-BC59-4F6F8DF50166}" destId="{F8452A64-82D7-40FC-AE2D-3519E8D03B36}" srcOrd="6" destOrd="0" presId="urn:microsoft.com/office/officeart/2005/8/layout/hProcess9"/>
    <dgm:cxn modelId="{6BA6357A-565A-4FB6-9BD5-18166B3EE8E1}" type="presParOf" srcId="{42EF7313-BFD2-4FD1-BC59-4F6F8DF50166}" destId="{A4A44E71-E8F0-43EF-9D9C-ED6A5533C4D2}" srcOrd="7" destOrd="0" presId="urn:microsoft.com/office/officeart/2005/8/layout/hProcess9"/>
    <dgm:cxn modelId="{510A4C6C-C8E9-4CD8-9736-BF229CA1F92F}" type="presParOf" srcId="{42EF7313-BFD2-4FD1-BC59-4F6F8DF50166}" destId="{AA9EFE83-E933-48C5-B718-F4584C166A9B}" srcOrd="8" destOrd="0" presId="urn:microsoft.com/office/officeart/2005/8/layout/hProcess9"/>
    <dgm:cxn modelId="{7494FAC8-B3A3-402B-9889-FDF99717A718}" type="presParOf" srcId="{42EF7313-BFD2-4FD1-BC59-4F6F8DF50166}" destId="{8C222A6A-AD3A-40B1-9BAC-B5BB266CAFEC}" srcOrd="9" destOrd="0" presId="urn:microsoft.com/office/officeart/2005/8/layout/hProcess9"/>
    <dgm:cxn modelId="{84DAD1E3-D92D-4B12-991E-EE690E59AD33}" type="presParOf" srcId="{42EF7313-BFD2-4FD1-BC59-4F6F8DF50166}" destId="{EF119351-2AB5-4F00-B4DC-36190E001F7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7B2E74-966D-4B95-940D-84A7E37184C2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203895E-A905-4A58-A48C-702FB3BCF307}">
      <dgm:prSet custT="1"/>
      <dgm:spPr/>
      <dgm:t>
        <a:bodyPr/>
        <a:lstStyle/>
        <a:p>
          <a:r>
            <a:rPr lang="tr-TR" sz="2600" dirty="0" smtClean="0"/>
            <a:t>Akademik başarı ve gelişimde zorluklar yaşamaktadırlar.</a:t>
          </a:r>
          <a:endParaRPr lang="tr-TR" sz="2600" dirty="0"/>
        </a:p>
      </dgm:t>
    </dgm:pt>
    <dgm:pt modelId="{BEAEE692-427C-4A74-A7BB-B7EAE0FEB436}" type="parTrans" cxnId="{48686DB5-68FA-4C3A-9DA2-705FB8DCE6C7}">
      <dgm:prSet/>
      <dgm:spPr/>
      <dgm:t>
        <a:bodyPr/>
        <a:lstStyle/>
        <a:p>
          <a:endParaRPr lang="tr-TR"/>
        </a:p>
      </dgm:t>
    </dgm:pt>
    <dgm:pt modelId="{EDF63C9D-EF5C-4F02-904E-863FFB12B539}" type="sibTrans" cxnId="{48686DB5-68FA-4C3A-9DA2-705FB8DCE6C7}">
      <dgm:prSet/>
      <dgm:spPr/>
      <dgm:t>
        <a:bodyPr/>
        <a:lstStyle/>
        <a:p>
          <a:endParaRPr lang="tr-TR"/>
        </a:p>
      </dgm:t>
    </dgm:pt>
    <dgm:pt modelId="{53DC02D0-CC82-40B0-BCCA-D00F03EEB873}">
      <dgm:prSet custT="1"/>
      <dgm:spPr/>
      <dgm:t>
        <a:bodyPr/>
        <a:lstStyle/>
        <a:p>
          <a:r>
            <a:rPr lang="tr-TR" sz="2600" dirty="0" smtClean="0"/>
            <a:t>Bireyin öğrenme potansiyeli ile gerçek öğrenme performansı arasında tutarsızlık bulunmaktadır.</a:t>
          </a:r>
          <a:endParaRPr lang="tr-TR" sz="2600" dirty="0"/>
        </a:p>
      </dgm:t>
    </dgm:pt>
    <dgm:pt modelId="{79FA1776-924A-4DAA-BFAF-FA7E1A15323C}" type="parTrans" cxnId="{EA69C126-37BA-497A-B719-8B9FA05D7B37}">
      <dgm:prSet/>
      <dgm:spPr/>
      <dgm:t>
        <a:bodyPr/>
        <a:lstStyle/>
        <a:p>
          <a:endParaRPr lang="tr-TR"/>
        </a:p>
      </dgm:t>
    </dgm:pt>
    <dgm:pt modelId="{94CD5BEE-D581-49C5-973C-C02E8BC7BCAF}" type="sibTrans" cxnId="{EA69C126-37BA-497A-B719-8B9FA05D7B37}">
      <dgm:prSet/>
      <dgm:spPr/>
      <dgm:t>
        <a:bodyPr/>
        <a:lstStyle/>
        <a:p>
          <a:endParaRPr lang="tr-TR"/>
        </a:p>
      </dgm:t>
    </dgm:pt>
    <dgm:pt modelId="{EBFC7261-0012-453A-87B7-0DFD7D2D7B88}" type="pres">
      <dgm:prSet presAssocID="{367B2E74-966D-4B95-940D-84A7E37184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5DDA81-1513-4AFA-B7E2-62165C824D89}" type="pres">
      <dgm:prSet presAssocID="{367B2E74-966D-4B95-940D-84A7E37184C2}" presName="dummyMaxCanvas" presStyleCnt="0">
        <dgm:presLayoutVars/>
      </dgm:prSet>
      <dgm:spPr/>
    </dgm:pt>
    <dgm:pt modelId="{73300BEE-7B76-4EF4-9E5B-033A1A038DDF}" type="pres">
      <dgm:prSet presAssocID="{367B2E74-966D-4B95-940D-84A7E37184C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4802B-A60F-4796-83B7-5BF2FDC4FCA0}" type="pres">
      <dgm:prSet presAssocID="{367B2E74-966D-4B95-940D-84A7E37184C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2E824B-4681-4CAE-86DD-5FF59BFEDD92}" type="pres">
      <dgm:prSet presAssocID="{367B2E74-966D-4B95-940D-84A7E37184C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EB10FF-3B92-4AD7-B2D5-3CD9671981EA}" type="pres">
      <dgm:prSet presAssocID="{367B2E74-966D-4B95-940D-84A7E37184C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53A9F0-AC80-4CE9-BC46-3E18E2897844}" type="pres">
      <dgm:prSet presAssocID="{367B2E74-966D-4B95-940D-84A7E37184C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147DE3-475D-4E0A-B6B7-9D7D6712CC36}" type="presOf" srcId="{53DC02D0-CC82-40B0-BCCA-D00F03EEB873}" destId="{3C54802B-A60F-4796-83B7-5BF2FDC4FCA0}" srcOrd="0" destOrd="0" presId="urn:microsoft.com/office/officeart/2005/8/layout/vProcess5"/>
    <dgm:cxn modelId="{35FC8C2D-57CA-4A49-80E9-A8A2D2249774}" type="presOf" srcId="{3203895E-A905-4A58-A48C-702FB3BCF307}" destId="{79EB10FF-3B92-4AD7-B2D5-3CD9671981EA}" srcOrd="1" destOrd="0" presId="urn:microsoft.com/office/officeart/2005/8/layout/vProcess5"/>
    <dgm:cxn modelId="{C35FBD64-D0BD-48C1-BFFE-D211FF0A9FDB}" type="presOf" srcId="{53DC02D0-CC82-40B0-BCCA-D00F03EEB873}" destId="{D553A9F0-AC80-4CE9-BC46-3E18E2897844}" srcOrd="1" destOrd="0" presId="urn:microsoft.com/office/officeart/2005/8/layout/vProcess5"/>
    <dgm:cxn modelId="{3F4E0118-4AE1-4155-A268-6E6382DCA7E3}" type="presOf" srcId="{367B2E74-966D-4B95-940D-84A7E37184C2}" destId="{EBFC7261-0012-453A-87B7-0DFD7D2D7B88}" srcOrd="0" destOrd="0" presId="urn:microsoft.com/office/officeart/2005/8/layout/vProcess5"/>
    <dgm:cxn modelId="{21147795-5BD7-4DA7-B92C-BFC5491DB33F}" type="presOf" srcId="{3203895E-A905-4A58-A48C-702FB3BCF307}" destId="{73300BEE-7B76-4EF4-9E5B-033A1A038DDF}" srcOrd="0" destOrd="0" presId="urn:microsoft.com/office/officeart/2005/8/layout/vProcess5"/>
    <dgm:cxn modelId="{48686DB5-68FA-4C3A-9DA2-705FB8DCE6C7}" srcId="{367B2E74-966D-4B95-940D-84A7E37184C2}" destId="{3203895E-A905-4A58-A48C-702FB3BCF307}" srcOrd="0" destOrd="0" parTransId="{BEAEE692-427C-4A74-A7BB-B7EAE0FEB436}" sibTransId="{EDF63C9D-EF5C-4F02-904E-863FFB12B539}"/>
    <dgm:cxn modelId="{EA69C126-37BA-497A-B719-8B9FA05D7B37}" srcId="{367B2E74-966D-4B95-940D-84A7E37184C2}" destId="{53DC02D0-CC82-40B0-BCCA-D00F03EEB873}" srcOrd="1" destOrd="0" parTransId="{79FA1776-924A-4DAA-BFAF-FA7E1A15323C}" sibTransId="{94CD5BEE-D581-49C5-973C-C02E8BC7BCAF}"/>
    <dgm:cxn modelId="{5EF9BF28-8F30-40DD-A889-4E067050DAE3}" type="presOf" srcId="{EDF63C9D-EF5C-4F02-904E-863FFB12B539}" destId="{9A2E824B-4681-4CAE-86DD-5FF59BFEDD92}" srcOrd="0" destOrd="0" presId="urn:microsoft.com/office/officeart/2005/8/layout/vProcess5"/>
    <dgm:cxn modelId="{F78CF19A-700B-463A-8116-E15EF9F69682}" type="presParOf" srcId="{EBFC7261-0012-453A-87B7-0DFD7D2D7B88}" destId="{FF5DDA81-1513-4AFA-B7E2-62165C824D89}" srcOrd="0" destOrd="0" presId="urn:microsoft.com/office/officeart/2005/8/layout/vProcess5"/>
    <dgm:cxn modelId="{1D0AD332-E8F7-4BE3-BE54-AB00AF678C1F}" type="presParOf" srcId="{EBFC7261-0012-453A-87B7-0DFD7D2D7B88}" destId="{73300BEE-7B76-4EF4-9E5B-033A1A038DDF}" srcOrd="1" destOrd="0" presId="urn:microsoft.com/office/officeart/2005/8/layout/vProcess5"/>
    <dgm:cxn modelId="{C96152B1-4871-402C-8FC3-C27C70E4DA39}" type="presParOf" srcId="{EBFC7261-0012-453A-87B7-0DFD7D2D7B88}" destId="{3C54802B-A60F-4796-83B7-5BF2FDC4FCA0}" srcOrd="2" destOrd="0" presId="urn:microsoft.com/office/officeart/2005/8/layout/vProcess5"/>
    <dgm:cxn modelId="{34A7F47E-3BF0-43F0-98C1-8A0CB91A5808}" type="presParOf" srcId="{EBFC7261-0012-453A-87B7-0DFD7D2D7B88}" destId="{9A2E824B-4681-4CAE-86DD-5FF59BFEDD92}" srcOrd="3" destOrd="0" presId="urn:microsoft.com/office/officeart/2005/8/layout/vProcess5"/>
    <dgm:cxn modelId="{CCA801B4-D7F3-4AC8-8A06-DD4047815F6B}" type="presParOf" srcId="{EBFC7261-0012-453A-87B7-0DFD7D2D7B88}" destId="{79EB10FF-3B92-4AD7-B2D5-3CD9671981EA}" srcOrd="4" destOrd="0" presId="urn:microsoft.com/office/officeart/2005/8/layout/vProcess5"/>
    <dgm:cxn modelId="{F0C4D2C6-02F9-4247-9EFD-C456C93E6E41}" type="presParOf" srcId="{EBFC7261-0012-453A-87B7-0DFD7D2D7B88}" destId="{D553A9F0-AC80-4CE9-BC46-3E18E289784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B2E74-966D-4B95-940D-84A7E37184C2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1BF75A1C-BE61-47CE-8FDA-A99146150702}">
      <dgm:prSet custT="1"/>
      <dgm:spPr/>
      <dgm:t>
        <a:bodyPr/>
        <a:lstStyle/>
        <a:p>
          <a:r>
            <a:rPr lang="tr-TR" sz="2600" dirty="0" smtClean="0"/>
            <a:t>Dengesiz bir gelişim örüntüsü sergilemektedir (dil gelişimi, fiziksel gelişim, akademik gelişim ve/veya algısal gelişim).</a:t>
          </a:r>
          <a:endParaRPr lang="tr-TR" sz="2600" dirty="0"/>
        </a:p>
      </dgm:t>
    </dgm:pt>
    <dgm:pt modelId="{A2C5C878-B1E9-4FD6-9575-76E883AA9F21}" type="parTrans" cxnId="{A161F103-A0BA-4C53-AFCD-63DC9243F637}">
      <dgm:prSet/>
      <dgm:spPr/>
      <dgm:t>
        <a:bodyPr/>
        <a:lstStyle/>
        <a:p>
          <a:endParaRPr lang="tr-TR"/>
        </a:p>
      </dgm:t>
    </dgm:pt>
    <dgm:pt modelId="{739C656A-9957-4CDC-978F-A77C10AF9FB0}" type="sibTrans" cxnId="{A161F103-A0BA-4C53-AFCD-63DC9243F637}">
      <dgm:prSet/>
      <dgm:spPr/>
      <dgm:t>
        <a:bodyPr/>
        <a:lstStyle/>
        <a:p>
          <a:endParaRPr lang="tr-TR"/>
        </a:p>
      </dgm:t>
    </dgm:pt>
    <dgm:pt modelId="{C5376B77-9BC8-4C12-8DDC-8FEA6190F621}">
      <dgm:prSet custT="1"/>
      <dgm:spPr/>
      <dgm:t>
        <a:bodyPr/>
        <a:lstStyle/>
        <a:p>
          <a:r>
            <a:rPr lang="tr-TR" sz="2600" dirty="0" smtClean="0"/>
            <a:t>Öğrenme problemleri çevresel yoksunluklardan/ dezavantajlardan kaynaklanmamaktadır.</a:t>
          </a:r>
          <a:endParaRPr lang="tr-TR" sz="2600" dirty="0"/>
        </a:p>
      </dgm:t>
    </dgm:pt>
    <dgm:pt modelId="{1F076A46-047B-445B-AB53-34192663BFCA}" type="parTrans" cxnId="{0BD81A41-767E-4568-B1D5-804C41125E73}">
      <dgm:prSet/>
      <dgm:spPr/>
      <dgm:t>
        <a:bodyPr/>
        <a:lstStyle/>
        <a:p>
          <a:endParaRPr lang="tr-TR"/>
        </a:p>
      </dgm:t>
    </dgm:pt>
    <dgm:pt modelId="{F858D934-0123-4788-9DB8-CB31A8ECE1DA}" type="sibTrans" cxnId="{0BD81A41-767E-4568-B1D5-804C41125E73}">
      <dgm:prSet/>
      <dgm:spPr/>
      <dgm:t>
        <a:bodyPr/>
        <a:lstStyle/>
        <a:p>
          <a:endParaRPr lang="tr-TR"/>
        </a:p>
      </dgm:t>
    </dgm:pt>
    <dgm:pt modelId="{EBFC7261-0012-453A-87B7-0DFD7D2D7B88}" type="pres">
      <dgm:prSet presAssocID="{367B2E74-966D-4B95-940D-84A7E37184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5DDA81-1513-4AFA-B7E2-62165C824D89}" type="pres">
      <dgm:prSet presAssocID="{367B2E74-966D-4B95-940D-84A7E37184C2}" presName="dummyMaxCanvas" presStyleCnt="0">
        <dgm:presLayoutVars/>
      </dgm:prSet>
      <dgm:spPr/>
    </dgm:pt>
    <dgm:pt modelId="{A9D781F5-FBC6-4AE1-A072-3D9A1894B8C5}" type="pres">
      <dgm:prSet presAssocID="{367B2E74-966D-4B95-940D-84A7E37184C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BDDF56-7ED2-443E-A998-9638DE29857C}" type="pres">
      <dgm:prSet presAssocID="{367B2E74-966D-4B95-940D-84A7E37184C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71F1C-1E92-448A-9A2D-C9E04FA15F60}" type="pres">
      <dgm:prSet presAssocID="{367B2E74-966D-4B95-940D-84A7E37184C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A366FD-A112-406D-BC9E-0C97B4943A17}" type="pres">
      <dgm:prSet presAssocID="{367B2E74-966D-4B95-940D-84A7E37184C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58E48A-1002-4A18-8A20-9639B7B3CFC8}" type="pres">
      <dgm:prSet presAssocID="{367B2E74-966D-4B95-940D-84A7E37184C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7882D9-7560-4AA7-AEA1-766CBA80798B}" type="presOf" srcId="{1BF75A1C-BE61-47CE-8FDA-A99146150702}" destId="{A9D781F5-FBC6-4AE1-A072-3D9A1894B8C5}" srcOrd="0" destOrd="0" presId="urn:microsoft.com/office/officeart/2005/8/layout/vProcess5"/>
    <dgm:cxn modelId="{BF03CDA7-26AE-4E05-9AFE-FF580C3FD0EA}" type="presOf" srcId="{1BF75A1C-BE61-47CE-8FDA-A99146150702}" destId="{E5A366FD-A112-406D-BC9E-0C97B4943A17}" srcOrd="1" destOrd="0" presId="urn:microsoft.com/office/officeart/2005/8/layout/vProcess5"/>
    <dgm:cxn modelId="{0BD81A41-767E-4568-B1D5-804C41125E73}" srcId="{367B2E74-966D-4B95-940D-84A7E37184C2}" destId="{C5376B77-9BC8-4C12-8DDC-8FEA6190F621}" srcOrd="1" destOrd="0" parTransId="{1F076A46-047B-445B-AB53-34192663BFCA}" sibTransId="{F858D934-0123-4788-9DB8-CB31A8ECE1DA}"/>
    <dgm:cxn modelId="{68AB157D-DD9C-4B93-8590-4C27B4D386CF}" type="presOf" srcId="{739C656A-9957-4CDC-978F-A77C10AF9FB0}" destId="{30371F1C-1E92-448A-9A2D-C9E04FA15F60}" srcOrd="0" destOrd="0" presId="urn:microsoft.com/office/officeart/2005/8/layout/vProcess5"/>
    <dgm:cxn modelId="{E4B7D729-A780-4659-A698-E9ACEA75D750}" type="presOf" srcId="{C5376B77-9BC8-4C12-8DDC-8FEA6190F621}" destId="{6A58E48A-1002-4A18-8A20-9639B7B3CFC8}" srcOrd="1" destOrd="0" presId="urn:microsoft.com/office/officeart/2005/8/layout/vProcess5"/>
    <dgm:cxn modelId="{F72C23B0-7F11-4B19-90DD-7C45EFBEB0BB}" type="presOf" srcId="{C5376B77-9BC8-4C12-8DDC-8FEA6190F621}" destId="{DEBDDF56-7ED2-443E-A998-9638DE29857C}" srcOrd="0" destOrd="0" presId="urn:microsoft.com/office/officeart/2005/8/layout/vProcess5"/>
    <dgm:cxn modelId="{06352C85-6B4A-4010-8787-E4E92FF9B0B9}" type="presOf" srcId="{367B2E74-966D-4B95-940D-84A7E37184C2}" destId="{EBFC7261-0012-453A-87B7-0DFD7D2D7B88}" srcOrd="0" destOrd="0" presId="urn:microsoft.com/office/officeart/2005/8/layout/vProcess5"/>
    <dgm:cxn modelId="{A161F103-A0BA-4C53-AFCD-63DC9243F637}" srcId="{367B2E74-966D-4B95-940D-84A7E37184C2}" destId="{1BF75A1C-BE61-47CE-8FDA-A99146150702}" srcOrd="0" destOrd="0" parTransId="{A2C5C878-B1E9-4FD6-9575-76E883AA9F21}" sibTransId="{739C656A-9957-4CDC-978F-A77C10AF9FB0}"/>
    <dgm:cxn modelId="{AAC34624-1305-4F5A-8E63-65439A795261}" type="presParOf" srcId="{EBFC7261-0012-453A-87B7-0DFD7D2D7B88}" destId="{FF5DDA81-1513-4AFA-B7E2-62165C824D89}" srcOrd="0" destOrd="0" presId="urn:microsoft.com/office/officeart/2005/8/layout/vProcess5"/>
    <dgm:cxn modelId="{00FCE483-216F-434A-9247-58C8C4C244BA}" type="presParOf" srcId="{EBFC7261-0012-453A-87B7-0DFD7D2D7B88}" destId="{A9D781F5-FBC6-4AE1-A072-3D9A1894B8C5}" srcOrd="1" destOrd="0" presId="urn:microsoft.com/office/officeart/2005/8/layout/vProcess5"/>
    <dgm:cxn modelId="{F9CA279D-3C57-469E-B4E7-EA87FD223F93}" type="presParOf" srcId="{EBFC7261-0012-453A-87B7-0DFD7D2D7B88}" destId="{DEBDDF56-7ED2-443E-A998-9638DE29857C}" srcOrd="2" destOrd="0" presId="urn:microsoft.com/office/officeart/2005/8/layout/vProcess5"/>
    <dgm:cxn modelId="{30C83CB1-E1ED-4458-8862-0BBC02A69CC0}" type="presParOf" srcId="{EBFC7261-0012-453A-87B7-0DFD7D2D7B88}" destId="{30371F1C-1E92-448A-9A2D-C9E04FA15F60}" srcOrd="3" destOrd="0" presId="urn:microsoft.com/office/officeart/2005/8/layout/vProcess5"/>
    <dgm:cxn modelId="{04724BD0-6578-4598-A430-98930716C574}" type="presParOf" srcId="{EBFC7261-0012-453A-87B7-0DFD7D2D7B88}" destId="{E5A366FD-A112-406D-BC9E-0C97B4943A17}" srcOrd="4" destOrd="0" presId="urn:microsoft.com/office/officeart/2005/8/layout/vProcess5"/>
    <dgm:cxn modelId="{33ABF183-DE83-4A95-BA00-222157F8F1CE}" type="presParOf" srcId="{EBFC7261-0012-453A-87B7-0DFD7D2D7B88}" destId="{6A58E48A-1002-4A18-8A20-9639B7B3CFC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EEE76F-36D7-4706-904A-2A510B9F404E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939550D9-AD62-414D-9765-EDC433D73349}">
      <dgm:prSet custT="1"/>
      <dgm:spPr/>
      <dgm:t>
        <a:bodyPr/>
        <a:lstStyle/>
        <a:p>
          <a:r>
            <a:rPr lang="tr-TR" sz="2400" dirty="0" smtClean="0"/>
            <a:t>Öğrenme problemleri zihinsel yetersizlikten ya da duygusal bozukluklardan kaynaklanmamaktadır.</a:t>
          </a:r>
          <a:endParaRPr lang="tr-TR" sz="2400" dirty="0"/>
        </a:p>
      </dgm:t>
    </dgm:pt>
    <dgm:pt modelId="{5701AAB3-E241-4997-872C-9AEA0D7A3D6E}" type="parTrans" cxnId="{58B373DB-0D19-4619-A2D6-02559299F721}">
      <dgm:prSet/>
      <dgm:spPr/>
      <dgm:t>
        <a:bodyPr/>
        <a:lstStyle/>
        <a:p>
          <a:endParaRPr lang="tr-TR"/>
        </a:p>
      </dgm:t>
    </dgm:pt>
    <dgm:pt modelId="{C8CD1B18-2B05-4636-9D4F-219840643DBA}" type="sibTrans" cxnId="{58B373DB-0D19-4619-A2D6-02559299F721}">
      <dgm:prSet custT="1"/>
      <dgm:spPr/>
      <dgm:t>
        <a:bodyPr/>
        <a:lstStyle/>
        <a:p>
          <a:endParaRPr lang="tr-TR" sz="1800"/>
        </a:p>
      </dgm:t>
    </dgm:pt>
    <dgm:pt modelId="{65AF6C30-7E45-40F2-B0B9-6344DE903712}">
      <dgm:prSet custT="1"/>
      <dgm:spPr/>
      <dgm:t>
        <a:bodyPr/>
        <a:lstStyle/>
        <a:p>
          <a:r>
            <a:rPr lang="tr-TR" sz="2400" dirty="0" smtClean="0"/>
            <a:t>Okuma, yazma, konuşma, heceleme, matematiksel işlemleri yapma ve mantık yürütme becerilerini etkileyebilmektedir. Ayrıca dikkat, hafıza, koordinasyon, sosyal beceriler ve duygusal olgunlaşma alanlarında sorun yaşayabilmektedir. </a:t>
          </a:r>
          <a:endParaRPr lang="tr-TR" sz="2400" dirty="0"/>
        </a:p>
      </dgm:t>
    </dgm:pt>
    <dgm:pt modelId="{A3857EE8-EC4D-435F-9620-BF1E84BC7D7A}" type="parTrans" cxnId="{593F140B-4A52-4E46-9D2D-813DFFBE8420}">
      <dgm:prSet/>
      <dgm:spPr/>
      <dgm:t>
        <a:bodyPr/>
        <a:lstStyle/>
        <a:p>
          <a:endParaRPr lang="tr-TR"/>
        </a:p>
      </dgm:t>
    </dgm:pt>
    <dgm:pt modelId="{2DD83EEE-4031-4AE4-A461-51C525972072}" type="sibTrans" cxnId="{593F140B-4A52-4E46-9D2D-813DFFBE8420}">
      <dgm:prSet custT="1"/>
      <dgm:spPr/>
      <dgm:t>
        <a:bodyPr/>
        <a:lstStyle/>
        <a:p>
          <a:endParaRPr lang="tr-TR" sz="1800"/>
        </a:p>
      </dgm:t>
    </dgm:pt>
    <dgm:pt modelId="{A89B51BD-A8EF-4C21-857B-9494B9BA8C99}">
      <dgm:prSet custT="1"/>
      <dgm:spPr/>
      <dgm:t>
        <a:bodyPr/>
        <a:lstStyle/>
        <a:p>
          <a:r>
            <a:rPr lang="tr-TR" sz="2400" dirty="0" smtClean="0"/>
            <a:t>Normal zekâ seviyesine sahiptirler ve hatta bazen üstün zekâlı olabilmektedirler. </a:t>
          </a:r>
          <a:endParaRPr lang="tr-TR" sz="2400" dirty="0"/>
        </a:p>
      </dgm:t>
    </dgm:pt>
    <dgm:pt modelId="{A046FA93-4487-4E19-9FF0-EF327C145B90}" type="parTrans" cxnId="{D6C08145-1681-4D85-B4F3-0FC30698609F}">
      <dgm:prSet/>
      <dgm:spPr/>
      <dgm:t>
        <a:bodyPr/>
        <a:lstStyle/>
        <a:p>
          <a:endParaRPr lang="tr-TR"/>
        </a:p>
      </dgm:t>
    </dgm:pt>
    <dgm:pt modelId="{56E02152-0F5B-4BF5-8809-8FDABDCFA0AF}" type="sibTrans" cxnId="{D6C08145-1681-4D85-B4F3-0FC30698609F}">
      <dgm:prSet/>
      <dgm:spPr/>
      <dgm:t>
        <a:bodyPr/>
        <a:lstStyle/>
        <a:p>
          <a:endParaRPr lang="tr-TR"/>
        </a:p>
      </dgm:t>
    </dgm:pt>
    <dgm:pt modelId="{EE2EC69C-4ADB-4A47-9352-828C5340E27B}" type="pres">
      <dgm:prSet presAssocID="{CBEEE76F-36D7-4706-904A-2A510B9F40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DD222F-8DC6-4870-BC1D-8754252C2B46}" type="pres">
      <dgm:prSet presAssocID="{CBEEE76F-36D7-4706-904A-2A510B9F404E}" presName="dummyMaxCanvas" presStyleCnt="0">
        <dgm:presLayoutVars/>
      </dgm:prSet>
      <dgm:spPr/>
    </dgm:pt>
    <dgm:pt modelId="{63ADD1A2-32DA-4144-B0B3-04DA85E49A75}" type="pres">
      <dgm:prSet presAssocID="{CBEEE76F-36D7-4706-904A-2A510B9F404E}" presName="ThreeNodes_1" presStyleLbl="node1" presStyleIdx="0" presStyleCnt="3" custScaleY="778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568B24-AA4C-46D9-BFD9-D84E1D23F6FF}" type="pres">
      <dgm:prSet presAssocID="{CBEEE76F-36D7-4706-904A-2A510B9F404E}" presName="ThreeNodes_2" presStyleLbl="node1" presStyleIdx="1" presStyleCnt="3" custScaleX="111715" custScaleY="1332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EFFAE5-CBA9-4CB5-B442-8F9DA34E454D}" type="pres">
      <dgm:prSet presAssocID="{CBEEE76F-36D7-4706-904A-2A510B9F404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210B67-50FB-45F0-8930-495A079EA210}" type="pres">
      <dgm:prSet presAssocID="{CBEEE76F-36D7-4706-904A-2A510B9F404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9BB0ED-7818-4E79-8E05-BBDA87A6B26B}" type="pres">
      <dgm:prSet presAssocID="{CBEEE76F-36D7-4706-904A-2A510B9F404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058A96-9A54-45C8-AC47-90EBB0E504AB}" type="pres">
      <dgm:prSet presAssocID="{CBEEE76F-36D7-4706-904A-2A510B9F404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2EB137-63BA-4F36-9D4C-28AF355F612B}" type="pres">
      <dgm:prSet presAssocID="{CBEEE76F-36D7-4706-904A-2A510B9F404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4D8A11-974C-4DFD-9F77-04324B1285D1}" type="pres">
      <dgm:prSet presAssocID="{CBEEE76F-36D7-4706-904A-2A510B9F404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5BEF46-0266-416A-9D9F-B04F0FCEF56A}" type="presOf" srcId="{C8CD1B18-2B05-4636-9D4F-219840643DBA}" destId="{73210B67-50FB-45F0-8930-495A079EA210}" srcOrd="0" destOrd="0" presId="urn:microsoft.com/office/officeart/2005/8/layout/vProcess5"/>
    <dgm:cxn modelId="{58B373DB-0D19-4619-A2D6-02559299F721}" srcId="{CBEEE76F-36D7-4706-904A-2A510B9F404E}" destId="{939550D9-AD62-414D-9765-EDC433D73349}" srcOrd="0" destOrd="0" parTransId="{5701AAB3-E241-4997-872C-9AEA0D7A3D6E}" sibTransId="{C8CD1B18-2B05-4636-9D4F-219840643DBA}"/>
    <dgm:cxn modelId="{58885AAB-94E3-4DFF-83D5-72316194C58B}" type="presOf" srcId="{CBEEE76F-36D7-4706-904A-2A510B9F404E}" destId="{EE2EC69C-4ADB-4A47-9352-828C5340E27B}" srcOrd="0" destOrd="0" presId="urn:microsoft.com/office/officeart/2005/8/layout/vProcess5"/>
    <dgm:cxn modelId="{05915E63-DDE5-47FB-AF75-6979A09002CA}" type="presOf" srcId="{939550D9-AD62-414D-9765-EDC433D73349}" destId="{3B058A96-9A54-45C8-AC47-90EBB0E504AB}" srcOrd="1" destOrd="0" presId="urn:microsoft.com/office/officeart/2005/8/layout/vProcess5"/>
    <dgm:cxn modelId="{8E525894-2521-4DEA-ACCA-773DD83A9A87}" type="presOf" srcId="{939550D9-AD62-414D-9765-EDC433D73349}" destId="{63ADD1A2-32DA-4144-B0B3-04DA85E49A75}" srcOrd="0" destOrd="0" presId="urn:microsoft.com/office/officeart/2005/8/layout/vProcess5"/>
    <dgm:cxn modelId="{593F140B-4A52-4E46-9D2D-813DFFBE8420}" srcId="{CBEEE76F-36D7-4706-904A-2A510B9F404E}" destId="{65AF6C30-7E45-40F2-B0B9-6344DE903712}" srcOrd="1" destOrd="0" parTransId="{A3857EE8-EC4D-435F-9620-BF1E84BC7D7A}" sibTransId="{2DD83EEE-4031-4AE4-A461-51C525972072}"/>
    <dgm:cxn modelId="{D6C08145-1681-4D85-B4F3-0FC30698609F}" srcId="{CBEEE76F-36D7-4706-904A-2A510B9F404E}" destId="{A89B51BD-A8EF-4C21-857B-9494B9BA8C99}" srcOrd="2" destOrd="0" parTransId="{A046FA93-4487-4E19-9FF0-EF327C145B90}" sibTransId="{56E02152-0F5B-4BF5-8809-8FDABDCFA0AF}"/>
    <dgm:cxn modelId="{7D22BB97-2CB4-4BFC-9E54-9ED5DAB8CF63}" type="presOf" srcId="{A89B51BD-A8EF-4C21-857B-9494B9BA8C99}" destId="{63EFFAE5-CBA9-4CB5-B442-8F9DA34E454D}" srcOrd="0" destOrd="0" presId="urn:microsoft.com/office/officeart/2005/8/layout/vProcess5"/>
    <dgm:cxn modelId="{80507FAE-6B06-4BF3-9773-351DE199F74A}" type="presOf" srcId="{65AF6C30-7E45-40F2-B0B9-6344DE903712}" destId="{8B2EB137-63BA-4F36-9D4C-28AF355F612B}" srcOrd="1" destOrd="0" presId="urn:microsoft.com/office/officeart/2005/8/layout/vProcess5"/>
    <dgm:cxn modelId="{779CF4D0-8BD6-4F5F-B2B5-B01B7D50E662}" type="presOf" srcId="{A89B51BD-A8EF-4C21-857B-9494B9BA8C99}" destId="{FF4D8A11-974C-4DFD-9F77-04324B1285D1}" srcOrd="1" destOrd="0" presId="urn:microsoft.com/office/officeart/2005/8/layout/vProcess5"/>
    <dgm:cxn modelId="{26AAF13B-3FEC-448A-81B4-AB4EA9835A9C}" type="presOf" srcId="{2DD83EEE-4031-4AE4-A461-51C525972072}" destId="{399BB0ED-7818-4E79-8E05-BBDA87A6B26B}" srcOrd="0" destOrd="0" presId="urn:microsoft.com/office/officeart/2005/8/layout/vProcess5"/>
    <dgm:cxn modelId="{D4B32845-1451-498D-962E-F4EBA8D77400}" type="presOf" srcId="{65AF6C30-7E45-40F2-B0B9-6344DE903712}" destId="{57568B24-AA4C-46D9-BFD9-D84E1D23F6FF}" srcOrd="0" destOrd="0" presId="urn:microsoft.com/office/officeart/2005/8/layout/vProcess5"/>
    <dgm:cxn modelId="{6BE8F527-30CB-4CEE-97ED-67A45174F070}" type="presParOf" srcId="{EE2EC69C-4ADB-4A47-9352-828C5340E27B}" destId="{FCDD222F-8DC6-4870-BC1D-8754252C2B46}" srcOrd="0" destOrd="0" presId="urn:microsoft.com/office/officeart/2005/8/layout/vProcess5"/>
    <dgm:cxn modelId="{A028ACE7-3951-472E-B08F-5815FDA45272}" type="presParOf" srcId="{EE2EC69C-4ADB-4A47-9352-828C5340E27B}" destId="{63ADD1A2-32DA-4144-B0B3-04DA85E49A75}" srcOrd="1" destOrd="0" presId="urn:microsoft.com/office/officeart/2005/8/layout/vProcess5"/>
    <dgm:cxn modelId="{DF3423C2-CF55-4F7C-89B8-71DCAC094579}" type="presParOf" srcId="{EE2EC69C-4ADB-4A47-9352-828C5340E27B}" destId="{57568B24-AA4C-46D9-BFD9-D84E1D23F6FF}" srcOrd="2" destOrd="0" presId="urn:microsoft.com/office/officeart/2005/8/layout/vProcess5"/>
    <dgm:cxn modelId="{A94CB7ED-CC80-436B-BC5C-EE202EF271D6}" type="presParOf" srcId="{EE2EC69C-4ADB-4A47-9352-828C5340E27B}" destId="{63EFFAE5-CBA9-4CB5-B442-8F9DA34E454D}" srcOrd="3" destOrd="0" presId="urn:microsoft.com/office/officeart/2005/8/layout/vProcess5"/>
    <dgm:cxn modelId="{89C53369-7298-4148-80FF-C07F9BD93056}" type="presParOf" srcId="{EE2EC69C-4ADB-4A47-9352-828C5340E27B}" destId="{73210B67-50FB-45F0-8930-495A079EA210}" srcOrd="4" destOrd="0" presId="urn:microsoft.com/office/officeart/2005/8/layout/vProcess5"/>
    <dgm:cxn modelId="{73E9E664-2E22-4824-914B-C6885D8CB280}" type="presParOf" srcId="{EE2EC69C-4ADB-4A47-9352-828C5340E27B}" destId="{399BB0ED-7818-4E79-8E05-BBDA87A6B26B}" srcOrd="5" destOrd="0" presId="urn:microsoft.com/office/officeart/2005/8/layout/vProcess5"/>
    <dgm:cxn modelId="{644B8860-592D-409E-AFC6-D705268B0F95}" type="presParOf" srcId="{EE2EC69C-4ADB-4A47-9352-828C5340E27B}" destId="{3B058A96-9A54-45C8-AC47-90EBB0E504AB}" srcOrd="6" destOrd="0" presId="urn:microsoft.com/office/officeart/2005/8/layout/vProcess5"/>
    <dgm:cxn modelId="{00B59CC3-E405-4143-9D8E-7F438538B8E1}" type="presParOf" srcId="{EE2EC69C-4ADB-4A47-9352-828C5340E27B}" destId="{8B2EB137-63BA-4F36-9D4C-28AF355F612B}" srcOrd="7" destOrd="0" presId="urn:microsoft.com/office/officeart/2005/8/layout/vProcess5"/>
    <dgm:cxn modelId="{FD81A189-3AF9-4C1F-BE2C-9A7AB4F8EE27}" type="presParOf" srcId="{EE2EC69C-4ADB-4A47-9352-828C5340E27B}" destId="{FF4D8A11-974C-4DFD-9F77-04324B1285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06521-B21B-409A-932F-DCE6D6D95922}" type="datetimeFigureOut">
              <a:rPr lang="tr-TR" smtClean="0"/>
              <a:t>18.09.2017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A842-D7FA-45E4-9C65-F41632BCE5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61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024F27-7748-492C-8A5C-6F607CC9D5EF}" type="slidenum">
              <a:rPr lang="fr-CA" smtClean="0"/>
              <a:pPr eaLnBrk="1" hangingPunct="1"/>
              <a:t>35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195571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452B13F-61F0-42FF-8A35-A2C8A967655C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04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3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1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6D3C-F0AE-48E7-8A7B-9AEA9B4B81F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E312-5424-40ED-B0F5-6701FD705297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8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E569-F4AC-44BF-A636-EBC1DF85662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39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B249-09AB-40C5-8873-40FD68BCD12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1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A840-61D4-4969-B47A-9E8A67D0DEC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241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C730-C542-4CB6-A7B1-A11A61416857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835-B2D1-414F-A2C4-8FD7A89CB317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5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FDD7-E244-44BC-B790-7C1E257433E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61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431D-98CF-4C43-A49F-8CA226D21A8C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2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AEA4-21B5-4C0C-B1F5-226DF0211ED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29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04DD6-2795-4F61-A85F-B827B928E5C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04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ctrTitle"/>
          </p:nvPr>
        </p:nvSpPr>
        <p:spPr>
          <a:xfrm>
            <a:off x="1763713" y="1338263"/>
            <a:ext cx="5616575" cy="1514475"/>
          </a:xfrm>
        </p:spPr>
        <p:txBody>
          <a:bodyPr/>
          <a:lstStyle/>
          <a:p>
            <a:pPr eaLnBrk="1" hangingPunct="1"/>
            <a:r>
              <a:rPr lang="tr-TR" altLang="tr-TR" sz="4200" b="1" dirty="0" smtClean="0">
                <a:ln>
                  <a:noFill/>
                </a:ln>
              </a:rPr>
              <a:t>ÖZEL ÖĞRENME GÜÇLÜĞÜNE GİRİŞ</a:t>
            </a:r>
          </a:p>
        </p:txBody>
      </p:sp>
      <p:sp>
        <p:nvSpPr>
          <p:cNvPr id="17411" name="2 Alt Başlık"/>
          <p:cNvSpPr>
            <a:spLocks noGrp="1"/>
          </p:cNvSpPr>
          <p:nvPr>
            <p:ph type="subTitle" idx="1"/>
          </p:nvPr>
        </p:nvSpPr>
        <p:spPr>
          <a:xfrm>
            <a:off x="1835696" y="3068638"/>
            <a:ext cx="5472608" cy="22320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tr-TR" altLang="tr-TR" sz="2600" dirty="0" smtClean="0"/>
              <a:t>Doç. Dr. </a:t>
            </a:r>
            <a:r>
              <a:rPr lang="tr-TR" altLang="tr-TR" sz="2600" dirty="0" err="1" smtClean="0"/>
              <a:t>Macid</a:t>
            </a:r>
            <a:r>
              <a:rPr lang="tr-TR" altLang="tr-TR" sz="2600" dirty="0" smtClean="0"/>
              <a:t> Ayhan MELEKOĞLU</a:t>
            </a:r>
            <a:endParaRPr lang="tr-TR" altLang="tr-TR" sz="2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Eskişehir Osmangazi Üniversitesi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Özel Eğitim Bölümü</a:t>
            </a:r>
            <a:endParaRPr lang="fr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tr-TR" altLang="tr-TR" sz="26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56373"/>
            <a:ext cx="944290" cy="94429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83568" y="5517232"/>
            <a:ext cx="82296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otlight MT Light" panose="0204060206030A020304" pitchFamily="18" charset="0"/>
              </a:rPr>
              <a:t>MEB Özel Öğrenme Güçlüğü Eğitim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otlight MT Light" panose="0204060206030A020304" pitchFamily="18" charset="0"/>
              </a:rPr>
              <a:t>Uygulamaları Kursu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otlight MT Light" panose="0204060206030A020304" pitchFamily="18" charset="0"/>
              </a:rPr>
              <a:t>18-22 </a:t>
            </a:r>
            <a:r>
              <a:rPr lang="tr-T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otlight MT Light" panose="0204060206030A020304" pitchFamily="18" charset="0"/>
              </a:rPr>
              <a:t>Eylül 2017 </a:t>
            </a:r>
            <a:r>
              <a:rPr lang="tr-T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otlight MT Light" panose="0204060206030A020304" pitchFamily="18" charset="0"/>
              </a:rPr>
              <a:t>Ankara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33256"/>
            <a:ext cx="94044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ÖÖG’nin doğasını açıklama çabaları, eğitim için etkili yolları belirlemede karmaşaya sebep olmaktadır. Buna neden olan önemli iki unsur:</a:t>
            </a:r>
          </a:p>
          <a:p>
            <a:r>
              <a:rPr lang="tr-TR" altLang="tr-TR" sz="3200" smtClean="0"/>
              <a:t>1) Zihinsel yetersizlik olmamasına rağmen ciddi akademik problemler görülme durumu, anne babaları ve uzmanları hızlı ve kolay mucize tedaviler aramaya yöneltmekte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>
            <a:normAutofit lnSpcReduction="10000"/>
          </a:bodyPr>
          <a:lstStyle/>
          <a:p>
            <a:r>
              <a:rPr lang="tr-TR" altLang="tr-TR" sz="3200" dirty="0" smtClean="0"/>
              <a:t>Fakat araştırmalar </a:t>
            </a:r>
            <a:r>
              <a:rPr lang="tr-TR" altLang="tr-TR" sz="3200" dirty="0" err="1" smtClean="0"/>
              <a:t>ÖÖG’nin</a:t>
            </a:r>
            <a:r>
              <a:rPr lang="tr-TR" altLang="tr-TR" sz="3200" dirty="0" smtClean="0"/>
              <a:t> nasıl başa çıkılması gerektiğinin öğrenilmesi gereken ve hayat boyu süren bir durum olduğunu göstermekte</a:t>
            </a:r>
          </a:p>
          <a:p>
            <a:r>
              <a:rPr lang="tr-TR" altLang="tr-TR" sz="3200" dirty="0" smtClean="0"/>
              <a:t>2) ÖÖG alanı özel eğitim kategorileri arasında oldukça yeni </a:t>
            </a:r>
          </a:p>
          <a:p>
            <a:r>
              <a:rPr lang="tr-TR" altLang="tr-TR" sz="3200" dirty="0" smtClean="0"/>
              <a:t>Yeni olmasına rağmen, ÖÖG </a:t>
            </a:r>
            <a:r>
              <a:rPr lang="tr-TR" altLang="tr-TR" sz="3200" dirty="0" err="1" smtClean="0"/>
              <a:t>ö.e</a:t>
            </a:r>
            <a:r>
              <a:rPr lang="tr-TR" altLang="tr-TR" sz="3200" dirty="0" smtClean="0"/>
              <a:t>. kategorileri arasında sayısal olarak en büyük kategori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dirty="0" smtClean="0"/>
              <a:t>ÖÖG olan bireylere yönelik en yaygın iyileştirme yöntemi özel eğitim uygulamaları</a:t>
            </a:r>
          </a:p>
          <a:p>
            <a:r>
              <a:rPr lang="tr-TR" altLang="tr-TR" sz="3200" dirty="0" smtClean="0"/>
              <a:t>Değerlendirme sonrası öncelikli yaklaşım, öğrencilerin mevcut yeteneklerini ve güçlü yanlarını temel alarak öğrenme becerileri kazandırmak ve bu öğrencilerin yetersizlikleri ve zayıf yönlerini düzeltmek ve telafi etmek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ÖÖG olan bireylerde en çok etkilenen alanlar: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  <p:graphicFrame>
        <p:nvGraphicFramePr>
          <p:cNvPr id="2" name="Diyagram 1"/>
          <p:cNvGraphicFramePr/>
          <p:nvPr/>
        </p:nvGraphicFramePr>
        <p:xfrm>
          <a:off x="683568" y="2852936"/>
          <a:ext cx="7560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Kavramsal olarak ÖÖG’nin nörolojik bozukluklardan kaynaklanan bir durum olduğu ABD’de 1950’lerin sonu ve 1960’ların başlarında Syracuse Üniversitesi’nde William Cruickshank tarafından gerçekleştirilen öncü çalışmalar sonucunda ortaya çıkmıştır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>
            <a:normAutofit lnSpcReduction="10000"/>
          </a:bodyPr>
          <a:lstStyle/>
          <a:p>
            <a:r>
              <a:rPr lang="tr-TR" altLang="tr-TR" sz="3200" dirty="0" smtClean="0"/>
              <a:t>ABD Engellilerin Eğitimi Bürosu </a:t>
            </a:r>
            <a:r>
              <a:rPr lang="tr-TR" altLang="tr-TR" sz="3200" dirty="0" err="1" smtClean="0"/>
              <a:t>Samuel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Kirk’in</a:t>
            </a:r>
            <a:r>
              <a:rPr lang="tr-TR" altLang="tr-TR" sz="3200" dirty="0" smtClean="0"/>
              <a:t> başkanlığında 1968 yılında resmi olarak ÖÖG terimini onaylamıştır </a:t>
            </a:r>
          </a:p>
          <a:p>
            <a:r>
              <a:rPr lang="tr-TR" altLang="tr-TR" sz="3200" dirty="0" smtClean="0"/>
              <a:t>Eğitim ve sağlık alanları başta olmak üzere farklı disiplinlerde değişik ÖÖG tanımları yer almaktadır. Fakat uzmanların çoğu ÖÖG ile ilgili şu betimlemeleri kabul etmektedirler:</a:t>
            </a:r>
          </a:p>
          <a:p>
            <a:endParaRPr lang="tr-TR" altLang="tr-TR" sz="3200" dirty="0" smtClean="0"/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20291"/>
              </p:ext>
            </p:extLst>
          </p:nvPr>
        </p:nvGraphicFramePr>
        <p:xfrm>
          <a:off x="467544" y="2420888"/>
          <a:ext cx="82081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16693"/>
              </p:ext>
            </p:extLst>
          </p:nvPr>
        </p:nvGraphicFramePr>
        <p:xfrm>
          <a:off x="467544" y="2420888"/>
          <a:ext cx="82081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  <p:extLst>
      <p:ext uri="{BB962C8B-B14F-4D97-AF65-F5344CB8AC3E}">
        <p14:creationId xmlns:p14="http://schemas.microsoft.com/office/powerpoint/2010/main" val="35102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71296"/>
              </p:ext>
            </p:extLst>
          </p:nvPr>
        </p:nvGraphicFramePr>
        <p:xfrm>
          <a:off x="323528" y="2348482"/>
          <a:ext cx="8568952" cy="432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492815"/>
              </p:ext>
            </p:extLst>
          </p:nvPr>
        </p:nvGraphicFramePr>
        <p:xfrm>
          <a:off x="0" y="2348483"/>
          <a:ext cx="9144000" cy="439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/>
              <a:t>ÖZEL ÖĞRENME GÜÇLÜĞÜNE (ÖÖG) GİRİŞ</a:t>
            </a:r>
            <a:endParaRPr lang="tr-TR" sz="3600" b="1" dirty="0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977157"/>
              </p:ext>
            </p:extLst>
          </p:nvPr>
        </p:nvGraphicFramePr>
        <p:xfrm>
          <a:off x="539552" y="2204864"/>
          <a:ext cx="799288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ÖÖG özel eğitim alanına ABD’de 1960’larda girmiş olan oldukça yeni bir terimdir</a:t>
            </a:r>
          </a:p>
          <a:p>
            <a:r>
              <a:rPr lang="tr-TR" altLang="tr-TR" sz="3200" smtClean="0"/>
              <a:t>Bu terim ilk defa Samuel Kirk tarafından 1962 yılında ailelere yönelik yapılan bir toplantıda, zekâ yetersizliği ya da duygusal bozukluğu olmayıp okulda zorluklar yaşayan çocukları ifade etmek amacıyla kullanılmıştır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1968 yılında ABD resmi olarak “ Özel Öğrenme Güçlüğü (specific learning disability)” kategorisini özel eğitim alanına eklemiştir. </a:t>
            </a:r>
          </a:p>
          <a:p>
            <a:r>
              <a:rPr lang="tr-TR" altLang="tr-TR" sz="3200" smtClean="0"/>
              <a:t>1975 yılında yürürlüğe giren ABD Özel Eğitim Yasası’nda ÖÖG şu şekilde tanımlanmıştır: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İçerik Yer Tutucusu"/>
          <p:cNvSpPr>
            <a:spLocks noGrp="1"/>
          </p:cNvSpPr>
          <p:nvPr>
            <p:ph idx="1"/>
          </p:nvPr>
        </p:nvSpPr>
        <p:spPr>
          <a:xfrm>
            <a:off x="323528" y="2420938"/>
            <a:ext cx="8424862" cy="375126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900" dirty="0" smtClean="0"/>
              <a:t>“Sözlü ya da yazılı dili anlama veya kullanmayla ilgili olarak bir ya da daha fazla temel psikolojik süreçte ortaya çıkan bir yetersizlik olup kendini </a:t>
            </a:r>
            <a:r>
              <a:rPr lang="tr-TR" altLang="tr-TR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dinleme, düşünme, konuşma, okuma, yazma, heceleme veya matematiksel işlemleri yapma becerilerinde eksiklikler</a:t>
            </a:r>
            <a:r>
              <a:rPr lang="tr-TR" altLang="tr-TR" sz="2900" dirty="0" smtClean="0"/>
              <a:t> olarak göstermekte ve algısal yetersizlikler, beyin zedelenmesi, minimal beyin </a:t>
            </a:r>
            <a:r>
              <a:rPr lang="tr-TR" altLang="tr-TR" sz="2900" dirty="0" err="1" smtClean="0"/>
              <a:t>disfonksiyonu</a:t>
            </a:r>
            <a:r>
              <a:rPr lang="tr-TR" altLang="tr-TR" sz="2900" dirty="0" smtClean="0"/>
              <a:t>, </a:t>
            </a:r>
            <a:r>
              <a:rPr lang="tr-TR" altLang="tr-TR" sz="2900" dirty="0" err="1" smtClean="0"/>
              <a:t>disleksi</a:t>
            </a:r>
            <a:r>
              <a:rPr lang="tr-TR" altLang="tr-TR" sz="2900" dirty="0" smtClean="0"/>
              <a:t> ve gelişimsel afazi (söz yitimi) gibi durumları kapsamaktadır. 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  <p:sp>
        <p:nvSpPr>
          <p:cNvPr id="2" name="Sağ Ok 1"/>
          <p:cNvSpPr/>
          <p:nvPr/>
        </p:nvSpPr>
        <p:spPr>
          <a:xfrm>
            <a:off x="6804248" y="5674271"/>
            <a:ext cx="158417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Devam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İçerik Yer Tutucusu"/>
          <p:cNvSpPr>
            <a:spLocks noGrp="1"/>
          </p:cNvSpPr>
          <p:nvPr>
            <p:ph idx="1"/>
          </p:nvPr>
        </p:nvSpPr>
        <p:spPr>
          <a:xfrm>
            <a:off x="539552" y="2420938"/>
            <a:ext cx="8064500" cy="3751262"/>
          </a:xfrm>
        </p:spPr>
        <p:txBody>
          <a:bodyPr/>
          <a:lstStyle/>
          <a:p>
            <a:pPr algn="just"/>
            <a:r>
              <a:rPr lang="tr-TR" altLang="tr-TR" sz="3200" dirty="0" smtClean="0"/>
              <a:t>Fakat ÖÖG görsel, işitsel ya da </a:t>
            </a:r>
            <a:r>
              <a:rPr lang="tr-TR" altLang="tr-TR" sz="3200" dirty="0" err="1" smtClean="0"/>
              <a:t>devinimsel</a:t>
            </a:r>
            <a:r>
              <a:rPr lang="tr-TR" altLang="tr-TR" sz="3200" dirty="0" smtClean="0"/>
              <a:t> yetersizliklerin, zihinsel yetersizliğin, duygusal bozukluğun veya çevresel, kültürel ya da ekonomik yoksunluğun/dezavantajın öncelikli sonucu olarak ortaya çıkan öğrenme problemlerini kapsamaz.”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İçerik Yer Tutucusu"/>
          <p:cNvSpPr>
            <a:spLocks noGrp="1"/>
          </p:cNvSpPr>
          <p:nvPr>
            <p:ph idx="1"/>
          </p:nvPr>
        </p:nvSpPr>
        <p:spPr>
          <a:xfrm>
            <a:off x="468313" y="2420938"/>
            <a:ext cx="8351837" cy="3751262"/>
          </a:xfrm>
        </p:spPr>
        <p:txBody>
          <a:bodyPr>
            <a:normAutofit lnSpcReduction="10000"/>
          </a:bodyPr>
          <a:lstStyle/>
          <a:p>
            <a:r>
              <a:rPr lang="tr-TR" altLang="tr-TR" sz="3200" smtClean="0"/>
              <a:t>“Dili yazılı ya da sözlü anlamak ve kullanabilmek için gerekli olan bilgi alma süreçlerinin birinde veya birkaçında ortaya çıkan ve </a:t>
            </a:r>
            <a:r>
              <a:rPr lang="tr-TR" altLang="tr-TR" sz="3200" b="1" smtClean="0">
                <a:solidFill>
                  <a:srgbClr val="FF0000"/>
                </a:solidFill>
              </a:rPr>
              <a:t>dinleme, konuşma, okuma, yazma, heceleme, dikkat yoğunlaştırma ya da matematiksel işlemleri yapma güçlüğü </a:t>
            </a:r>
            <a:r>
              <a:rPr lang="tr-TR" altLang="tr-TR" sz="3200" smtClean="0"/>
              <a:t>nedeniyle özel eğitim ve destek eğitim hizmetine ihtiyacı olan birey” olarak ifade edilmektedir (MEB, 2006).</a:t>
            </a:r>
          </a:p>
          <a:p>
            <a:endParaRPr lang="tr-TR" altLang="tr-TR" sz="3200" smtClean="0"/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GÜÇLÜĞÜNÜN TANIMI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60" y="0"/>
            <a:ext cx="94044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Ülkemizde öğrenme güçlüğü terimi uzun zamandır kullanılmaktadır</a:t>
            </a:r>
          </a:p>
          <a:p>
            <a:r>
              <a:rPr lang="tr-TR" altLang="tr-TR" sz="3200" smtClean="0"/>
              <a:t>Ancak bu alanda tanılama ve eğitim konuları başta olmak üzere yeterli uzman ve bilimsel altyapı bulunmamaktadır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TÜRKİYE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>
            <a:normAutofit lnSpcReduction="10000"/>
          </a:bodyPr>
          <a:lstStyle/>
          <a:p>
            <a:r>
              <a:rPr lang="tr-TR" altLang="tr-TR" sz="3000" smtClean="0"/>
              <a:t>1990’larda yayınlanmış olan Özel Eğitime Giriş kitaplarında ÖÖG olan çocuklardan ünite olarak bahsedilmekte fakat gerek tanılama ve yaygınlık gerekse eğitimleri konusunda ülkemizde sistemli düzenlemelerin olmadığından bahsedilmekte</a:t>
            </a:r>
          </a:p>
          <a:p>
            <a:r>
              <a:rPr lang="tr-TR" altLang="tr-TR" sz="3000" smtClean="0"/>
              <a:t>Benzer sorunlar son zamanlarda yayınlanan özel eğitimle ilgili kaynaklarda da ifade edilmeye devam etmekte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TÜRKİYE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ÖÖG’nin nedenleri kesin olarak bilinmemekte</a:t>
            </a:r>
          </a:p>
          <a:p>
            <a:r>
              <a:rPr lang="tr-TR" altLang="tr-TR" sz="3200" smtClean="0"/>
              <a:t>Muhtemel nedenleri araştırma ne çocuk ne de anne baba ve öğretmen için faydalı</a:t>
            </a:r>
          </a:p>
          <a:p>
            <a:r>
              <a:rPr lang="tr-TR" altLang="tr-TR" sz="3200" smtClean="0"/>
              <a:t>Bu alan ÖÖG’nin nörolojik kaynaklı olduğuna yönelik sayıltılar üzerine kurulmuştur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dirty="0" smtClean="0"/>
              <a:t>Yapılan tanımlarda </a:t>
            </a:r>
            <a:r>
              <a:rPr lang="tr-TR" altLang="tr-TR" sz="3200" dirty="0" err="1" smtClean="0"/>
              <a:t>ÖÖG’nin</a:t>
            </a:r>
            <a:r>
              <a:rPr lang="tr-TR" altLang="tr-TR" sz="3200" dirty="0" smtClean="0"/>
              <a:t> çevresel etmenlerden daha çok nörolojik sebeplerden ortaya çıktığı daha yaygın bir şekilde kabul edilmektedir</a:t>
            </a:r>
          </a:p>
          <a:p>
            <a:r>
              <a:rPr lang="tr-TR" altLang="tr-TR" sz="3200" dirty="0" err="1" smtClean="0"/>
              <a:t>ÖÖG’nin</a:t>
            </a:r>
            <a:r>
              <a:rPr lang="tr-TR" altLang="tr-TR" sz="3200" dirty="0" smtClean="0"/>
              <a:t> kalıtımsal olabileceğine dair araştırmalar da bulunmaktadır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000" dirty="0" smtClean="0"/>
              <a:t>Beynin yapısında ve işleyişinde belirgin farklılıklar gözlemlenmiş</a:t>
            </a:r>
          </a:p>
          <a:p>
            <a:r>
              <a:rPr lang="tr-TR" altLang="tr-TR" sz="3000" dirty="0" smtClean="0"/>
              <a:t>Beynin iki yanında da bulunan ve dil ile ilgili olan </a:t>
            </a:r>
            <a:r>
              <a:rPr lang="tr-TR" altLang="tr-TR" sz="3000" dirty="0" err="1" smtClean="0"/>
              <a:t>planum</a:t>
            </a:r>
            <a:r>
              <a:rPr lang="tr-TR" altLang="tr-TR" sz="3000" dirty="0" smtClean="0"/>
              <a:t> </a:t>
            </a:r>
            <a:r>
              <a:rPr lang="tr-TR" altLang="tr-TR" sz="3000" dirty="0" err="1" smtClean="0"/>
              <a:t>temporale</a:t>
            </a:r>
            <a:r>
              <a:rPr lang="tr-TR" altLang="tr-TR" sz="3000" dirty="0" smtClean="0"/>
              <a:t> alanında farklılıklar görülmekte</a:t>
            </a:r>
          </a:p>
          <a:p>
            <a:r>
              <a:rPr lang="tr-TR" altLang="tr-TR" sz="3000" dirty="0" err="1" smtClean="0"/>
              <a:t>Disleksi</a:t>
            </a:r>
            <a:r>
              <a:rPr lang="tr-TR" altLang="tr-TR" sz="3000" dirty="0" smtClean="0"/>
              <a:t> olan bireylerde bu iki alan aynı boyutta. </a:t>
            </a:r>
            <a:r>
              <a:rPr lang="tr-TR" altLang="tr-TR" sz="3000" dirty="0" err="1" smtClean="0"/>
              <a:t>Disleksi</a:t>
            </a:r>
            <a:r>
              <a:rPr lang="tr-TR" altLang="tr-TR" sz="3000" dirty="0" smtClean="0"/>
              <a:t> olmayan bireylerde ise sol </a:t>
            </a:r>
            <a:r>
              <a:rPr lang="tr-TR" altLang="tr-TR" sz="3000" dirty="0" err="1" smtClean="0"/>
              <a:t>planum</a:t>
            </a:r>
            <a:r>
              <a:rPr lang="tr-TR" altLang="tr-TR" sz="3000" dirty="0" smtClean="0"/>
              <a:t> </a:t>
            </a:r>
            <a:r>
              <a:rPr lang="tr-TR" altLang="tr-TR" sz="3000" dirty="0" err="1" smtClean="0"/>
              <a:t>temporale</a:t>
            </a:r>
            <a:r>
              <a:rPr lang="tr-TR" altLang="tr-TR" sz="3000" dirty="0" smtClean="0"/>
              <a:t> belirgin şekilde daha geniştir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91516"/>
              </p:ext>
            </p:extLst>
          </p:nvPr>
        </p:nvGraphicFramePr>
        <p:xfrm>
          <a:off x="395536" y="2492896"/>
          <a:ext cx="828092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971550" y="981075"/>
            <a:ext cx="7200900" cy="1303338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2800" dirty="0" smtClean="0"/>
              <a:t>Beyin yapısındaki ve işleyişindeki farklılıklar ÖÖG olan bireylerin öğrenemeyeceği anlamına gelmemekte</a:t>
            </a:r>
          </a:p>
          <a:p>
            <a:r>
              <a:rPr lang="tr-TR" altLang="tr-TR" sz="2800" dirty="0" smtClean="0"/>
              <a:t>Öğrenme süreci doğruluk oranı düşük veya daha yavaş şekilde olabilmekte ve öğrenme ile ilgili bir işi yaparken yeteneksizlikten veya yetersizlikten kaynaklanmayan bir şekilde yeterli olmayan performans sergileyebilmekte</a:t>
            </a:r>
          </a:p>
          <a:p>
            <a:r>
              <a:rPr lang="tr-TR" altLang="tr-TR" sz="2800" dirty="0" smtClean="0"/>
              <a:t>Bilgi </a:t>
            </a:r>
            <a:r>
              <a:rPr lang="tr-TR" altLang="tr-TR" sz="2800" dirty="0" err="1" smtClean="0"/>
              <a:t>işlemleme</a:t>
            </a:r>
            <a:r>
              <a:rPr lang="tr-TR" altLang="tr-TR" sz="2800" dirty="0" smtClean="0"/>
              <a:t> süreci daha yavaş bir hızda veya ÖÖG olmayan bireylere göre daha farklı yöntemlerle gerçekleşmekte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Eğitimsel süreç, öğrenme stratejileri, telafi teknikleri ve iyileştirici müdahaleler öğrenme sürecini anlamlı şekilde etkilemekte</a:t>
            </a:r>
          </a:p>
          <a:p>
            <a:r>
              <a:rPr lang="tr-TR" altLang="tr-TR" sz="3200" smtClean="0"/>
              <a:t>Bu nedenle, ÖÖG olan bireylerin özel gereksinimlerini karşılayabilecek etkili ve verimli öğrenme ve öğretme yöntemleri belirlenmeli ve eğitim sürecinde kullanılmalı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dirty="0" smtClean="0"/>
              <a:t>ABD- son özel eğitim verileri - 6-21 yaş arası özel eğitim tüm öğrencilerin %40,7’si ÖÖG </a:t>
            </a:r>
          </a:p>
          <a:p>
            <a:r>
              <a:rPr lang="tr-TR" altLang="tr-TR" sz="3200" dirty="0" smtClean="0"/>
              <a:t>İngiltere’de yaklaşık 286.000 öğrenci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YAYGINLIK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dirty="0" smtClean="0"/>
              <a:t>Türkiye’de </a:t>
            </a:r>
          </a:p>
          <a:p>
            <a:r>
              <a:rPr lang="tr-TR" altLang="tr-TR" sz="3200" dirty="0" smtClean="0"/>
              <a:t>2013/2014 – 7429 öğrenci- %3</a:t>
            </a:r>
          </a:p>
          <a:p>
            <a:r>
              <a:rPr lang="tr-TR" altLang="tr-TR" sz="3200" dirty="0" smtClean="0"/>
              <a:t>2014/2015 – 7971 öğrenci- %3</a:t>
            </a:r>
          </a:p>
          <a:p>
            <a:r>
              <a:rPr lang="tr-TR" altLang="tr-TR" sz="3200" dirty="0" smtClean="0"/>
              <a:t>2015/2016 – 8621 öğrenci- %3</a:t>
            </a:r>
          </a:p>
          <a:p>
            <a:r>
              <a:rPr lang="tr-TR" altLang="tr-TR" sz="3200" dirty="0" smtClean="0"/>
              <a:t>2016/2017 – 9253 öğrenci- %3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YAYGINLIK</a:t>
            </a:r>
          </a:p>
        </p:txBody>
      </p:sp>
    </p:spTree>
    <p:extLst>
      <p:ext uri="{BB962C8B-B14F-4D97-AF65-F5344CB8AC3E}">
        <p14:creationId xmlns:p14="http://schemas.microsoft.com/office/powerpoint/2010/main" val="244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ÖÖG olan öğrencilerin sayısının hızla artmasının nedenleri</a:t>
            </a:r>
          </a:p>
          <a:p>
            <a:r>
              <a:rPr lang="tr-TR" altLang="tr-TR" sz="3200" smtClean="0"/>
              <a:t>•	ÖÖG’ye yönelik farkındalığın artması</a:t>
            </a:r>
          </a:p>
          <a:p>
            <a:r>
              <a:rPr lang="tr-TR" altLang="tr-TR" sz="3200" smtClean="0"/>
              <a:t>•	ÖÖG’nin öneminin kabul edilmesi</a:t>
            </a:r>
          </a:p>
          <a:p>
            <a:r>
              <a:rPr lang="tr-TR" altLang="tr-TR" sz="3200" smtClean="0"/>
              <a:t>•	ÖÖG’nin aileler tarafından tercih edilir olması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 YAYGINLIK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2658291"/>
            <a:ext cx="8229600" cy="331236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ettenschweiler" pitchFamily="34" charset="0"/>
              </a:rPr>
              <a:t>Doç. Dr. </a:t>
            </a:r>
            <a:r>
              <a:rPr lang="tr-T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aettenschweiler" pitchFamily="34" charset="0"/>
              </a:rPr>
              <a:t>Macid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ettenschweiler" pitchFamily="34" charset="0"/>
              </a:rPr>
              <a:t> Ayhan MELEKOĞLU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macidayhan@gmail.com</a:t>
            </a:r>
          </a:p>
        </p:txBody>
      </p:sp>
      <p:sp>
        <p:nvSpPr>
          <p:cNvPr id="30723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409416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403810"/>
              </p:ext>
            </p:extLst>
          </p:nvPr>
        </p:nvGraphicFramePr>
        <p:xfrm>
          <a:off x="467544" y="2348880"/>
          <a:ext cx="82089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555360"/>
              </p:ext>
            </p:extLst>
          </p:nvPr>
        </p:nvGraphicFramePr>
        <p:xfrm>
          <a:off x="467544" y="2564904"/>
          <a:ext cx="81369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40948"/>
              </p:ext>
            </p:extLst>
          </p:nvPr>
        </p:nvGraphicFramePr>
        <p:xfrm>
          <a:off x="467544" y="2348880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  <p:extLst>
      <p:ext uri="{BB962C8B-B14F-4D97-AF65-F5344CB8AC3E}">
        <p14:creationId xmlns:p14="http://schemas.microsoft.com/office/powerpoint/2010/main" val="27803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>
            <a:normAutofit lnSpcReduction="10000"/>
          </a:bodyPr>
          <a:lstStyle/>
          <a:p>
            <a:r>
              <a:rPr lang="tr-TR" altLang="tr-TR" sz="3200" dirty="0" smtClean="0"/>
              <a:t>Akademik ve sosyal becerileri açısından birbirlerinden farklı özellikler</a:t>
            </a:r>
          </a:p>
          <a:p>
            <a:r>
              <a:rPr lang="tr-TR" altLang="tr-TR" sz="3200" dirty="0" smtClean="0"/>
              <a:t>Normal zekâ seviyesi fakat akranları gibi kolay ve etkili şekilde öğrenememe </a:t>
            </a:r>
          </a:p>
          <a:p>
            <a:r>
              <a:rPr lang="tr-TR" altLang="tr-TR" sz="3200" dirty="0" smtClean="0"/>
              <a:t>Zekâ seviyelerine göre kendilerinden beklenen performansı beklenilen düzeyde sergilemekte sorun yaşama</a:t>
            </a:r>
          </a:p>
        </p:txBody>
      </p:sp>
      <p:pic>
        <p:nvPicPr>
          <p:cNvPr id="22531" name="Picture 2" descr="http://www.ogrenmen.com/wp-content/uploads/2014/03/CT_Quartz-IQ_SPOT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4320" b="6300"/>
          <a:stretch>
            <a:fillRect/>
          </a:stretch>
        </p:blipFill>
        <p:spPr bwMode="auto">
          <a:xfrm>
            <a:off x="7756425" y="5445224"/>
            <a:ext cx="900805" cy="9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Yaşamlarında ortaya çıkan farklı durumlarla başa çıkma becerilerinde zorluklar</a:t>
            </a:r>
          </a:p>
          <a:p>
            <a:r>
              <a:rPr lang="tr-TR" altLang="tr-TR" sz="3200" smtClean="0"/>
              <a:t>Genellikle hayat boyu süren bir durum</a:t>
            </a:r>
          </a:p>
          <a:p>
            <a:r>
              <a:rPr lang="tr-TR" altLang="tr-TR" sz="3200" smtClean="0"/>
              <a:t>ÖÖG alanı çok hızlı bir şekilde gelişmekte ve özel eğitimde en geniş öğrenci kategorisini oluşturmakta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  <p:pic>
        <p:nvPicPr>
          <p:cNvPr id="23556" name="Picture 5" descr="http://www.silverlearning.org/wp-content/uploads/2013/12/iStock_00004677907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250355" cy="116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İçerik Yer Tutucusu"/>
          <p:cNvSpPr>
            <a:spLocks noGrp="1"/>
          </p:cNvSpPr>
          <p:nvPr>
            <p:ph idx="1"/>
          </p:nvPr>
        </p:nvSpPr>
        <p:spPr>
          <a:xfrm>
            <a:off x="611188" y="2420938"/>
            <a:ext cx="8064500" cy="3751262"/>
          </a:xfrm>
        </p:spPr>
        <p:txBody>
          <a:bodyPr/>
          <a:lstStyle/>
          <a:p>
            <a:r>
              <a:rPr lang="tr-TR" altLang="tr-TR" sz="3200" smtClean="0"/>
              <a:t>Bilimsel çalışmalar birçok farklı disiplinden: psikoloji, tıp, dil ve konuşma ve eğitim. ÖÖG konusundaki temel bilgilerin oluşumuna katkı sağlamakta</a:t>
            </a:r>
          </a:p>
          <a:p>
            <a:r>
              <a:rPr lang="tr-TR" altLang="tr-TR" sz="3200" smtClean="0"/>
              <a:t>Aileler, öğretmenler ve araştırmacılar için ÖÖG olan bireyler halen gizemli ve anlaşılmaz kişiler olarak görülmekte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042988" y="973138"/>
            <a:ext cx="7200900" cy="1303337"/>
          </a:xfrm>
          <a:prstGeom prst="rect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tr-TR" sz="3600" b="1" dirty="0">
                <a:ln w="3175" cmpd="sng">
                  <a:noFill/>
                </a:ln>
              </a:rPr>
              <a:t>ÖZEL ÖĞRENME GÜÇLÜĞÜ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</TotalTime>
  <Words>1281</Words>
  <Application>Microsoft Office PowerPoint</Application>
  <PresentationFormat>Ekran Gösterisi (4:3)</PresentationFormat>
  <Paragraphs>133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Footlight MT Light</vt:lpstr>
      <vt:lpstr>Garamond</vt:lpstr>
      <vt:lpstr>Haettenschweiler</vt:lpstr>
      <vt:lpstr>Organik</vt:lpstr>
      <vt:lpstr>ÖZEL ÖĞRENME GÜÇLÜĞÜNE GİRİŞ</vt:lpstr>
      <vt:lpstr>ÖZEL ÖĞRENME GÜÇLÜĞÜNE (ÖÖG)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Öğrenme Güçlüğüne Giriş</dc:title>
  <dc:creator>Macid Melekoğlu</dc:creator>
  <cp:lastModifiedBy>Pc</cp:lastModifiedBy>
  <cp:revision>56</cp:revision>
  <dcterms:created xsi:type="dcterms:W3CDTF">2014-02-17T18:57:04Z</dcterms:created>
  <dcterms:modified xsi:type="dcterms:W3CDTF">2017-09-18T10:08:11Z</dcterms:modified>
</cp:coreProperties>
</file>